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notesSlides/notesSlide13.xml" ContentType="application/vnd.openxmlformats-officedocument.presentationml.notesSlide+xml"/>
  <Override PartName="/ppt/theme/themeOverride14.xml" ContentType="application/vnd.openxmlformats-officedocument.themeOverride+xml"/>
  <Override PartName="/ppt/notesSlides/notesSlide14.xml" ContentType="application/vnd.openxmlformats-officedocument.presentationml.notesSlide+xml"/>
  <Override PartName="/ppt/theme/themeOverride15.xml" ContentType="application/vnd.openxmlformats-officedocument.themeOverride+xml"/>
  <Override PartName="/ppt/notesSlides/notesSlide15.xml" ContentType="application/vnd.openxmlformats-officedocument.presentationml.notesSlide+xml"/>
  <Override PartName="/ppt/theme/themeOverride16.xml" ContentType="application/vnd.openxmlformats-officedocument.themeOverride+xml"/>
  <Override PartName="/ppt/notesSlides/notesSlide16.xml" ContentType="application/vnd.openxmlformats-officedocument.presentationml.notesSlide+xml"/>
  <Override PartName="/ppt/theme/themeOverride17.xml" ContentType="application/vnd.openxmlformats-officedocument.themeOverride+xml"/>
  <Override PartName="/ppt/notesSlides/notesSlide17.xml" ContentType="application/vnd.openxmlformats-officedocument.presentationml.notesSlide+xml"/>
  <Override PartName="/ppt/theme/themeOverride18.xml" ContentType="application/vnd.openxmlformats-officedocument.themeOverride+xml"/>
  <Override PartName="/ppt/notesSlides/notesSlide18.xml" ContentType="application/vnd.openxmlformats-officedocument.presentationml.notesSlide+xml"/>
  <Override PartName="/ppt/theme/themeOverride19.xml" ContentType="application/vnd.openxmlformats-officedocument.themeOverride+xml"/>
  <Override PartName="/ppt/notesSlides/notesSlide19.xml" ContentType="application/vnd.openxmlformats-officedocument.presentationml.notesSlide+xml"/>
  <Override PartName="/ppt/theme/themeOverride20.xml" ContentType="application/vnd.openxmlformats-officedocument.themeOverride+xml"/>
  <Override PartName="/ppt/notesSlides/notesSlide20.xml" ContentType="application/vnd.openxmlformats-officedocument.presentationml.notesSlide+xml"/>
  <Override PartName="/ppt/theme/themeOverride21.xml" ContentType="application/vnd.openxmlformats-officedocument.themeOverride+xml"/>
  <Override PartName="/ppt/notesSlides/notesSlide21.xml" ContentType="application/vnd.openxmlformats-officedocument.presentationml.notesSlide+xml"/>
  <Override PartName="/ppt/theme/themeOverride22.xml" ContentType="application/vnd.openxmlformats-officedocument.themeOverride+xml"/>
  <Override PartName="/ppt/notesSlides/notesSlide22.xml" ContentType="application/vnd.openxmlformats-officedocument.presentationml.notesSlide+xml"/>
  <Override PartName="/ppt/theme/themeOverride23.xml" ContentType="application/vnd.openxmlformats-officedocument.themeOverride+xml"/>
  <Override PartName="/ppt/notesSlides/notesSlide23.xml" ContentType="application/vnd.openxmlformats-officedocument.presentationml.notesSl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notesSlides/notesSlide24.xml" ContentType="application/vnd.openxmlformats-officedocument.presentationml.notesSlide+xml"/>
  <Override PartName="/ppt/theme/themeOverride28.xml" ContentType="application/vnd.openxmlformats-officedocument.themeOverride+xml"/>
  <Override PartName="/ppt/notesSlides/notesSlide25.xml" ContentType="application/vnd.openxmlformats-officedocument.presentationml.notesSlide+xml"/>
  <Override PartName="/ppt/theme/themeOverride29.xml" ContentType="application/vnd.openxmlformats-officedocument.themeOverride+xml"/>
  <Override PartName="/ppt/notesSlides/notesSlide26.xml" ContentType="application/vnd.openxmlformats-officedocument.presentationml.notesSlide+xml"/>
  <Override PartName="/ppt/theme/themeOverride30.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1"/>
  </p:sldMasterIdLst>
  <p:notesMasterIdLst>
    <p:notesMasterId r:id="rId33"/>
  </p:notesMasterIdLst>
  <p:sldIdLst>
    <p:sldId id="258" r:id="rId2"/>
    <p:sldId id="259" r:id="rId3"/>
    <p:sldId id="263" r:id="rId4"/>
    <p:sldId id="275" r:id="rId5"/>
    <p:sldId id="281" r:id="rId6"/>
    <p:sldId id="284" r:id="rId7"/>
    <p:sldId id="282" r:id="rId8"/>
    <p:sldId id="264" r:id="rId9"/>
    <p:sldId id="265" r:id="rId10"/>
    <p:sldId id="266" r:id="rId11"/>
    <p:sldId id="267" r:id="rId12"/>
    <p:sldId id="268" r:id="rId13"/>
    <p:sldId id="269" r:id="rId14"/>
    <p:sldId id="270" r:id="rId15"/>
    <p:sldId id="261" r:id="rId16"/>
    <p:sldId id="272" r:id="rId17"/>
    <p:sldId id="273" r:id="rId18"/>
    <p:sldId id="276" r:id="rId19"/>
    <p:sldId id="277" r:id="rId20"/>
    <p:sldId id="278" r:id="rId21"/>
    <p:sldId id="279" r:id="rId22"/>
    <p:sldId id="292" r:id="rId23"/>
    <p:sldId id="283" r:id="rId24"/>
    <p:sldId id="285" r:id="rId25"/>
    <p:sldId id="262" r:id="rId26"/>
    <p:sldId id="286" r:id="rId27"/>
    <p:sldId id="291" r:id="rId28"/>
    <p:sldId id="290" r:id="rId29"/>
    <p:sldId id="294" r:id="rId30"/>
    <p:sldId id="289" r:id="rId31"/>
    <p:sldId id="28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58CC5A-DE00-4E04-9E4B-2DF4A1465D0C}" v="757" dt="2024-04-10T21:06:19.5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Ganesh Darisa" userId="4c14efad-20a3-44d8-bbce-1ddbea56f82a" providerId="ADAL" clId="{6063B9BF-7361-44C2-A71F-FFD70ED288F4}"/>
    <pc:docChg chg="modSld">
      <pc:chgData name="Sai Ganesh Darisa" userId="4c14efad-20a3-44d8-bbce-1ddbea56f82a" providerId="ADAL" clId="{6063B9BF-7361-44C2-A71F-FFD70ED288F4}" dt="2024-04-07T23:07:15.499" v="4" actId="1076"/>
      <pc:docMkLst>
        <pc:docMk/>
      </pc:docMkLst>
      <pc:sldChg chg="modSp mod">
        <pc:chgData name="Sai Ganesh Darisa" userId="4c14efad-20a3-44d8-bbce-1ddbea56f82a" providerId="ADAL" clId="{6063B9BF-7361-44C2-A71F-FFD70ED288F4}" dt="2024-04-07T22:37:00.970" v="3" actId="1076"/>
        <pc:sldMkLst>
          <pc:docMk/>
          <pc:sldMk cId="2564022554" sldId="261"/>
        </pc:sldMkLst>
        <pc:picChg chg="mod">
          <ac:chgData name="Sai Ganesh Darisa" userId="4c14efad-20a3-44d8-bbce-1ddbea56f82a" providerId="ADAL" clId="{6063B9BF-7361-44C2-A71F-FFD70ED288F4}" dt="2024-04-07T22:37:00.970" v="3" actId="1076"/>
          <ac:picMkLst>
            <pc:docMk/>
            <pc:sldMk cId="2564022554" sldId="261"/>
            <ac:picMk id="4" creationId="{A3E38ADD-486E-C442-01F3-C24FA02DA2EA}"/>
          </ac:picMkLst>
        </pc:picChg>
      </pc:sldChg>
      <pc:sldChg chg="modSp mod">
        <pc:chgData name="Sai Ganesh Darisa" userId="4c14efad-20a3-44d8-bbce-1ddbea56f82a" providerId="ADAL" clId="{6063B9BF-7361-44C2-A71F-FFD70ED288F4}" dt="2024-04-07T22:02:09.392" v="0" actId="1076"/>
        <pc:sldMkLst>
          <pc:docMk/>
          <pc:sldMk cId="722303787" sldId="268"/>
        </pc:sldMkLst>
        <pc:picChg chg="mod">
          <ac:chgData name="Sai Ganesh Darisa" userId="4c14efad-20a3-44d8-bbce-1ddbea56f82a" providerId="ADAL" clId="{6063B9BF-7361-44C2-A71F-FFD70ED288F4}" dt="2024-04-07T22:02:09.392" v="0" actId="1076"/>
          <ac:picMkLst>
            <pc:docMk/>
            <pc:sldMk cId="722303787" sldId="268"/>
            <ac:picMk id="6" creationId="{E220CF9D-23C9-3201-7FA5-ADC0E437B2C4}"/>
          </ac:picMkLst>
        </pc:picChg>
      </pc:sldChg>
      <pc:sldChg chg="modSp mod">
        <pc:chgData name="Sai Ganesh Darisa" userId="4c14efad-20a3-44d8-bbce-1ddbea56f82a" providerId="ADAL" clId="{6063B9BF-7361-44C2-A71F-FFD70ED288F4}" dt="2024-04-07T22:08:41.905" v="1" actId="1076"/>
        <pc:sldMkLst>
          <pc:docMk/>
          <pc:sldMk cId="676350270" sldId="269"/>
        </pc:sldMkLst>
        <pc:picChg chg="mod">
          <ac:chgData name="Sai Ganesh Darisa" userId="4c14efad-20a3-44d8-bbce-1ddbea56f82a" providerId="ADAL" clId="{6063B9BF-7361-44C2-A71F-FFD70ED288F4}" dt="2024-04-07T22:08:41.905" v="1" actId="1076"/>
          <ac:picMkLst>
            <pc:docMk/>
            <pc:sldMk cId="676350270" sldId="269"/>
            <ac:picMk id="4" creationId="{7185AAB6-3618-C502-5D86-5ABCE08E53E6}"/>
          </ac:picMkLst>
        </pc:picChg>
      </pc:sldChg>
      <pc:sldChg chg="modSp mod">
        <pc:chgData name="Sai Ganesh Darisa" userId="4c14efad-20a3-44d8-bbce-1ddbea56f82a" providerId="ADAL" clId="{6063B9BF-7361-44C2-A71F-FFD70ED288F4}" dt="2024-04-07T22:30:53.407" v="2" actId="1076"/>
        <pc:sldMkLst>
          <pc:docMk/>
          <pc:sldMk cId="2659315967" sldId="270"/>
        </pc:sldMkLst>
        <pc:picChg chg="mod">
          <ac:chgData name="Sai Ganesh Darisa" userId="4c14efad-20a3-44d8-bbce-1ddbea56f82a" providerId="ADAL" clId="{6063B9BF-7361-44C2-A71F-FFD70ED288F4}" dt="2024-04-07T22:30:53.407" v="2" actId="1076"/>
          <ac:picMkLst>
            <pc:docMk/>
            <pc:sldMk cId="2659315967" sldId="270"/>
            <ac:picMk id="5" creationId="{E8601CBE-A0AF-89F9-4755-05AD148F71D0}"/>
          </ac:picMkLst>
        </pc:picChg>
      </pc:sldChg>
      <pc:sldChg chg="modSp mod">
        <pc:chgData name="Sai Ganesh Darisa" userId="4c14efad-20a3-44d8-bbce-1ddbea56f82a" providerId="ADAL" clId="{6063B9BF-7361-44C2-A71F-FFD70ED288F4}" dt="2024-04-07T23:07:15.499" v="4" actId="1076"/>
        <pc:sldMkLst>
          <pc:docMk/>
          <pc:sldMk cId="3322883365" sldId="291"/>
        </pc:sldMkLst>
        <pc:spChg chg="mod">
          <ac:chgData name="Sai Ganesh Darisa" userId="4c14efad-20a3-44d8-bbce-1ddbea56f82a" providerId="ADAL" clId="{6063B9BF-7361-44C2-A71F-FFD70ED288F4}" dt="2024-04-07T23:07:15.499" v="4" actId="1076"/>
          <ac:spMkLst>
            <pc:docMk/>
            <pc:sldMk cId="3322883365" sldId="291"/>
            <ac:spMk id="3" creationId="{C9AAF697-01C3-213C-9978-2AB26F05A157}"/>
          </ac:spMkLst>
        </pc:spChg>
      </pc:sldChg>
    </pc:docChg>
  </pc:docChgLst>
  <pc:docChgLst>
    <pc:chgData name="Vidya Biradar" userId="f6b5390f-6966-4aca-9061-dafefe97904c" providerId="ADAL" clId="{A52487F8-D894-41D2-BA4D-303B56585BA0}"/>
    <pc:docChg chg="undo custSel addSld delSld modSld addMainMaster delMainMaster">
      <pc:chgData name="Vidya Biradar" userId="f6b5390f-6966-4aca-9061-dafefe97904c" providerId="ADAL" clId="{A52487F8-D894-41D2-BA4D-303B56585BA0}" dt="2024-04-02T21:53:32.436" v="264" actId="12"/>
      <pc:docMkLst>
        <pc:docMk/>
      </pc:docMkLst>
      <pc:sldChg chg="new del">
        <pc:chgData name="Vidya Biradar" userId="f6b5390f-6966-4aca-9061-dafefe97904c" providerId="ADAL" clId="{A52487F8-D894-41D2-BA4D-303B56585BA0}" dt="2024-04-02T20:21:09.722" v="58" actId="2696"/>
        <pc:sldMkLst>
          <pc:docMk/>
          <pc:sldMk cId="508069709" sldId="256"/>
        </pc:sldMkLst>
      </pc:sldChg>
      <pc:sldChg chg="addSp delSp modSp del mod setBg modClrScheme setClrOvrMap chgLayout">
        <pc:chgData name="Vidya Biradar" userId="f6b5390f-6966-4aca-9061-dafefe97904c" providerId="ADAL" clId="{A52487F8-D894-41D2-BA4D-303B56585BA0}" dt="2024-04-02T20:20:50.962" v="55" actId="2696"/>
        <pc:sldMkLst>
          <pc:docMk/>
          <pc:sldMk cId="2848965014" sldId="256"/>
        </pc:sldMkLst>
        <pc:spChg chg="mod">
          <ac:chgData name="Vidya Biradar" userId="f6b5390f-6966-4aca-9061-dafefe97904c" providerId="ADAL" clId="{A52487F8-D894-41D2-BA4D-303B56585BA0}" dt="2024-04-02T20:17:18.910" v="20" actId="26606"/>
          <ac:spMkLst>
            <pc:docMk/>
            <pc:sldMk cId="2848965014" sldId="256"/>
            <ac:spMk id="2" creationId="{E0C457A9-2359-13E7-49AA-945D7285965E}"/>
          </ac:spMkLst>
        </pc:spChg>
        <pc:spChg chg="mod">
          <ac:chgData name="Vidya Biradar" userId="f6b5390f-6966-4aca-9061-dafefe97904c" providerId="ADAL" clId="{A52487F8-D894-41D2-BA4D-303B56585BA0}" dt="2024-04-02T20:19:11.740" v="36" actId="20577"/>
          <ac:spMkLst>
            <pc:docMk/>
            <pc:sldMk cId="2848965014" sldId="256"/>
            <ac:spMk id="3" creationId="{0C62520F-CBDD-EDC4-2238-D989691D80D1}"/>
          </ac:spMkLst>
        </pc:spChg>
        <pc:spChg chg="add del">
          <ac:chgData name="Vidya Biradar" userId="f6b5390f-6966-4aca-9061-dafefe97904c" providerId="ADAL" clId="{A52487F8-D894-41D2-BA4D-303B56585BA0}" dt="2024-04-02T20:17:18.910" v="20" actId="26606"/>
          <ac:spMkLst>
            <pc:docMk/>
            <pc:sldMk cId="2848965014" sldId="256"/>
            <ac:spMk id="9" creationId="{C3B0A228-9EA3-4009-A82E-9402BBC726A0}"/>
          </ac:spMkLst>
        </pc:spChg>
        <pc:spChg chg="add del">
          <ac:chgData name="Vidya Biradar" userId="f6b5390f-6966-4aca-9061-dafefe97904c" providerId="ADAL" clId="{A52487F8-D894-41D2-BA4D-303B56585BA0}" dt="2024-04-02T20:17:18.910" v="20" actId="26606"/>
          <ac:spMkLst>
            <pc:docMk/>
            <pc:sldMk cId="2848965014" sldId="256"/>
            <ac:spMk id="11" creationId="{02E0C409-730D-455F-AA8F-0646ABDB1B42}"/>
          </ac:spMkLst>
        </pc:spChg>
        <pc:spChg chg="add">
          <ac:chgData name="Vidya Biradar" userId="f6b5390f-6966-4aca-9061-dafefe97904c" providerId="ADAL" clId="{A52487F8-D894-41D2-BA4D-303B56585BA0}" dt="2024-04-02T20:17:18.910" v="20" actId="26606"/>
          <ac:spMkLst>
            <pc:docMk/>
            <pc:sldMk cId="2848965014" sldId="256"/>
            <ac:spMk id="16" creationId="{8A95209C-5275-4E15-8EA7-7F42980ABF2D}"/>
          </ac:spMkLst>
        </pc:spChg>
        <pc:spChg chg="add">
          <ac:chgData name="Vidya Biradar" userId="f6b5390f-6966-4aca-9061-dafefe97904c" providerId="ADAL" clId="{A52487F8-D894-41D2-BA4D-303B56585BA0}" dt="2024-04-02T20:17:18.910" v="20" actId="26606"/>
          <ac:spMkLst>
            <pc:docMk/>
            <pc:sldMk cId="2848965014" sldId="256"/>
            <ac:spMk id="18" creationId="{4F2ED431-E304-4FF0-9F4E-032783C9D612}"/>
          </ac:spMkLst>
        </pc:spChg>
        <pc:spChg chg="add">
          <ac:chgData name="Vidya Biradar" userId="f6b5390f-6966-4aca-9061-dafefe97904c" providerId="ADAL" clId="{A52487F8-D894-41D2-BA4D-303B56585BA0}" dt="2024-04-02T20:17:18.910" v="20" actId="26606"/>
          <ac:spMkLst>
            <pc:docMk/>
            <pc:sldMk cId="2848965014" sldId="256"/>
            <ac:spMk id="20" creationId="{4E87FCFB-2CCE-460D-B3DD-557C8BD1B94A}"/>
          </ac:spMkLst>
        </pc:spChg>
        <pc:picChg chg="add mod ord">
          <ac:chgData name="Vidya Biradar" userId="f6b5390f-6966-4aca-9061-dafefe97904c" providerId="ADAL" clId="{A52487F8-D894-41D2-BA4D-303B56585BA0}" dt="2024-04-02T20:17:18.910" v="20" actId="26606"/>
          <ac:picMkLst>
            <pc:docMk/>
            <pc:sldMk cId="2848965014" sldId="256"/>
            <ac:picMk id="4" creationId="{FA2BA23B-210B-445C-64D7-CD805D6CE84D}"/>
          </ac:picMkLst>
        </pc:picChg>
      </pc:sldChg>
      <pc:sldChg chg="new del">
        <pc:chgData name="Vidya Biradar" userId="f6b5390f-6966-4aca-9061-dafefe97904c" providerId="ADAL" clId="{A52487F8-D894-41D2-BA4D-303B56585BA0}" dt="2024-04-02T20:21:28.222" v="60" actId="2696"/>
        <pc:sldMkLst>
          <pc:docMk/>
          <pc:sldMk cId="161026309" sldId="257"/>
        </pc:sldMkLst>
      </pc:sldChg>
      <pc:sldChg chg="modSp add del mod">
        <pc:chgData name="Vidya Biradar" userId="f6b5390f-6966-4aca-9061-dafefe97904c" providerId="ADAL" clId="{A52487F8-D894-41D2-BA4D-303B56585BA0}" dt="2024-04-02T20:20:43.876" v="54" actId="2696"/>
        <pc:sldMkLst>
          <pc:docMk/>
          <pc:sldMk cId="1631822939" sldId="257"/>
        </pc:sldMkLst>
        <pc:spChg chg="mod">
          <ac:chgData name="Vidya Biradar" userId="f6b5390f-6966-4aca-9061-dafefe97904c" providerId="ADAL" clId="{A52487F8-D894-41D2-BA4D-303B56585BA0}" dt="2024-04-02T20:19:37.432" v="53" actId="20577"/>
          <ac:spMkLst>
            <pc:docMk/>
            <pc:sldMk cId="1631822939" sldId="257"/>
            <ac:spMk id="2" creationId="{E0C457A9-2359-13E7-49AA-945D7285965E}"/>
          </ac:spMkLst>
        </pc:spChg>
        <pc:spChg chg="mod">
          <ac:chgData name="Vidya Biradar" userId="f6b5390f-6966-4aca-9061-dafefe97904c" providerId="ADAL" clId="{A52487F8-D894-41D2-BA4D-303B56585BA0}" dt="2024-04-02T20:19:32.231" v="41" actId="20577"/>
          <ac:spMkLst>
            <pc:docMk/>
            <pc:sldMk cId="1631822939" sldId="257"/>
            <ac:spMk id="3" creationId="{0C62520F-CBDD-EDC4-2238-D989691D80D1}"/>
          </ac:spMkLst>
        </pc:spChg>
      </pc:sldChg>
      <pc:sldChg chg="addSp delSp modSp new mod setBg setClrOvrMap">
        <pc:chgData name="Vidya Biradar" userId="f6b5390f-6966-4aca-9061-dafefe97904c" providerId="ADAL" clId="{A52487F8-D894-41D2-BA4D-303B56585BA0}" dt="2024-04-02T20:34:55.278" v="150" actId="1076"/>
        <pc:sldMkLst>
          <pc:docMk/>
          <pc:sldMk cId="3410593833" sldId="258"/>
        </pc:sldMkLst>
        <pc:spChg chg="add mod">
          <ac:chgData name="Vidya Biradar" userId="f6b5390f-6966-4aca-9061-dafefe97904c" providerId="ADAL" clId="{A52487F8-D894-41D2-BA4D-303B56585BA0}" dt="2024-04-02T20:33:22.615" v="129" actId="14100"/>
          <ac:spMkLst>
            <pc:docMk/>
            <pc:sldMk cId="3410593833" sldId="258"/>
            <ac:spMk id="2" creationId="{5F076BF9-DCCB-8816-7AF6-52A274CA37BE}"/>
          </ac:spMkLst>
        </pc:spChg>
        <pc:spChg chg="add mod">
          <ac:chgData name="Vidya Biradar" userId="f6b5390f-6966-4aca-9061-dafefe97904c" providerId="ADAL" clId="{A52487F8-D894-41D2-BA4D-303B56585BA0}" dt="2024-04-02T20:34:55.278" v="150" actId="1076"/>
          <ac:spMkLst>
            <pc:docMk/>
            <pc:sldMk cId="3410593833" sldId="258"/>
            <ac:spMk id="3" creationId="{E42D0D4E-A44C-5EF4-659F-979436469325}"/>
          </ac:spMkLst>
        </pc:spChg>
        <pc:spChg chg="add del">
          <ac:chgData name="Vidya Biradar" userId="f6b5390f-6966-4aca-9061-dafefe97904c" providerId="ADAL" clId="{A52487F8-D894-41D2-BA4D-303B56585BA0}" dt="2024-04-02T20:23:59.977" v="92" actId="26606"/>
          <ac:spMkLst>
            <pc:docMk/>
            <pc:sldMk cId="3410593833" sldId="258"/>
            <ac:spMk id="8" creationId="{DA381740-063A-41A4-836D-85D14980EEF0}"/>
          </ac:spMkLst>
        </pc:spChg>
        <pc:spChg chg="add del">
          <ac:chgData name="Vidya Biradar" userId="f6b5390f-6966-4aca-9061-dafefe97904c" providerId="ADAL" clId="{A52487F8-D894-41D2-BA4D-303B56585BA0}" dt="2024-04-02T20:23:59.977" v="92" actId="26606"/>
          <ac:spMkLst>
            <pc:docMk/>
            <pc:sldMk cId="3410593833" sldId="258"/>
            <ac:spMk id="10" creationId="{526E0BFB-CDF1-4990-8C11-AC849311E0A8}"/>
          </ac:spMkLst>
        </pc:spChg>
        <pc:spChg chg="add del">
          <ac:chgData name="Vidya Biradar" userId="f6b5390f-6966-4aca-9061-dafefe97904c" providerId="ADAL" clId="{A52487F8-D894-41D2-BA4D-303B56585BA0}" dt="2024-04-02T20:23:59.977" v="92" actId="26606"/>
          <ac:spMkLst>
            <pc:docMk/>
            <pc:sldMk cId="3410593833" sldId="258"/>
            <ac:spMk id="12" creationId="{6069A1F8-9BEB-4786-9694-FC48B2D75D21}"/>
          </ac:spMkLst>
        </pc:spChg>
        <pc:spChg chg="add del">
          <ac:chgData name="Vidya Biradar" userId="f6b5390f-6966-4aca-9061-dafefe97904c" providerId="ADAL" clId="{A52487F8-D894-41D2-BA4D-303B56585BA0}" dt="2024-04-02T20:24:01.762" v="94" actId="26606"/>
          <ac:spMkLst>
            <pc:docMk/>
            <pc:sldMk cId="3410593833" sldId="258"/>
            <ac:spMk id="14" creationId="{DA381740-063A-41A4-836D-85D14980EEF0}"/>
          </ac:spMkLst>
        </pc:spChg>
        <pc:spChg chg="add del">
          <ac:chgData name="Vidya Biradar" userId="f6b5390f-6966-4aca-9061-dafefe97904c" providerId="ADAL" clId="{A52487F8-D894-41D2-BA4D-303B56585BA0}" dt="2024-04-02T20:24:01.762" v="94" actId="26606"/>
          <ac:spMkLst>
            <pc:docMk/>
            <pc:sldMk cId="3410593833" sldId="258"/>
            <ac:spMk id="16" creationId="{D5B012D8-7F27-4758-9AC6-C889B154BD73}"/>
          </ac:spMkLst>
        </pc:spChg>
        <pc:spChg chg="add del">
          <ac:chgData name="Vidya Biradar" userId="f6b5390f-6966-4aca-9061-dafefe97904c" providerId="ADAL" clId="{A52487F8-D894-41D2-BA4D-303B56585BA0}" dt="2024-04-02T20:24:01.762" v="94" actId="26606"/>
          <ac:spMkLst>
            <pc:docMk/>
            <pc:sldMk cId="3410593833" sldId="258"/>
            <ac:spMk id="17" creationId="{4063B759-00FC-46D1-9898-8E8625268FAF}"/>
          </ac:spMkLst>
        </pc:spChg>
        <pc:spChg chg="add del">
          <ac:chgData name="Vidya Biradar" userId="f6b5390f-6966-4aca-9061-dafefe97904c" providerId="ADAL" clId="{A52487F8-D894-41D2-BA4D-303B56585BA0}" dt="2024-04-02T20:24:03.527" v="96" actId="26606"/>
          <ac:spMkLst>
            <pc:docMk/>
            <pc:sldMk cId="3410593833" sldId="258"/>
            <ac:spMk id="19" creationId="{DA381740-063A-41A4-836D-85D14980EEF0}"/>
          </ac:spMkLst>
        </pc:spChg>
        <pc:spChg chg="add del">
          <ac:chgData name="Vidya Biradar" userId="f6b5390f-6966-4aca-9061-dafefe97904c" providerId="ADAL" clId="{A52487F8-D894-41D2-BA4D-303B56585BA0}" dt="2024-04-02T20:24:03.527" v="96" actId="26606"/>
          <ac:spMkLst>
            <pc:docMk/>
            <pc:sldMk cId="3410593833" sldId="258"/>
            <ac:spMk id="20" creationId="{D2306AB6-9D65-4F8E-9FD7-C3F3A3DE395D}"/>
          </ac:spMkLst>
        </pc:spChg>
        <pc:spChg chg="add del">
          <ac:chgData name="Vidya Biradar" userId="f6b5390f-6966-4aca-9061-dafefe97904c" providerId="ADAL" clId="{A52487F8-D894-41D2-BA4D-303B56585BA0}" dt="2024-04-02T20:24:03.527" v="96" actId="26606"/>
          <ac:spMkLst>
            <pc:docMk/>
            <pc:sldMk cId="3410593833" sldId="258"/>
            <ac:spMk id="22" creationId="{284C940E-7A1D-418E-A9E8-C9852CA8EE57}"/>
          </ac:spMkLst>
        </pc:spChg>
        <pc:spChg chg="add del">
          <ac:chgData name="Vidya Biradar" userId="f6b5390f-6966-4aca-9061-dafefe97904c" providerId="ADAL" clId="{A52487F8-D894-41D2-BA4D-303B56585BA0}" dt="2024-04-02T20:24:03.527" v="96" actId="26606"/>
          <ac:spMkLst>
            <pc:docMk/>
            <pc:sldMk cId="3410593833" sldId="258"/>
            <ac:spMk id="23" creationId="{72E0F698-EDF5-464C-B466-8D34B8AF17C7}"/>
          </ac:spMkLst>
        </pc:spChg>
        <pc:spChg chg="add del">
          <ac:chgData name="Vidya Biradar" userId="f6b5390f-6966-4aca-9061-dafefe97904c" providerId="ADAL" clId="{A52487F8-D894-41D2-BA4D-303B56585BA0}" dt="2024-04-02T20:24:08.771" v="98" actId="26606"/>
          <ac:spMkLst>
            <pc:docMk/>
            <pc:sldMk cId="3410593833" sldId="258"/>
            <ac:spMk id="25" creationId="{DA381740-063A-41A4-836D-85D14980EEF0}"/>
          </ac:spMkLst>
        </pc:spChg>
        <pc:spChg chg="add del">
          <ac:chgData name="Vidya Biradar" userId="f6b5390f-6966-4aca-9061-dafefe97904c" providerId="ADAL" clId="{A52487F8-D894-41D2-BA4D-303B56585BA0}" dt="2024-04-02T20:24:08.771" v="98" actId="26606"/>
          <ac:spMkLst>
            <pc:docMk/>
            <pc:sldMk cId="3410593833" sldId="258"/>
            <ac:spMk id="27" creationId="{007891EC-4501-44ED-A8C8-B11B6DB767AB}"/>
          </ac:spMkLst>
        </pc:spChg>
        <pc:spChg chg="add del">
          <ac:chgData name="Vidya Biradar" userId="f6b5390f-6966-4aca-9061-dafefe97904c" providerId="ADAL" clId="{A52487F8-D894-41D2-BA4D-303B56585BA0}" dt="2024-04-02T20:24:10.941" v="100" actId="26606"/>
          <ac:spMkLst>
            <pc:docMk/>
            <pc:sldMk cId="3410593833" sldId="258"/>
            <ac:spMk id="30" creationId="{DA381740-063A-41A4-836D-85D14980EEF0}"/>
          </ac:spMkLst>
        </pc:spChg>
        <pc:spChg chg="add del">
          <ac:chgData name="Vidya Biradar" userId="f6b5390f-6966-4aca-9061-dafefe97904c" providerId="ADAL" clId="{A52487F8-D894-41D2-BA4D-303B56585BA0}" dt="2024-04-02T20:24:10.941" v="100" actId="26606"/>
          <ac:spMkLst>
            <pc:docMk/>
            <pc:sldMk cId="3410593833" sldId="258"/>
            <ac:spMk id="32" creationId="{4063B759-00FC-46D1-9898-8E8625268FAF}"/>
          </ac:spMkLst>
        </pc:spChg>
        <pc:spChg chg="add del">
          <ac:chgData name="Vidya Biradar" userId="f6b5390f-6966-4aca-9061-dafefe97904c" providerId="ADAL" clId="{A52487F8-D894-41D2-BA4D-303B56585BA0}" dt="2024-04-02T20:24:10.941" v="100" actId="26606"/>
          <ac:spMkLst>
            <pc:docMk/>
            <pc:sldMk cId="3410593833" sldId="258"/>
            <ac:spMk id="33" creationId="{D5B012D8-7F27-4758-9AC6-C889B154BD73}"/>
          </ac:spMkLst>
        </pc:spChg>
        <pc:spChg chg="add del">
          <ac:chgData name="Vidya Biradar" userId="f6b5390f-6966-4aca-9061-dafefe97904c" providerId="ADAL" clId="{A52487F8-D894-41D2-BA4D-303B56585BA0}" dt="2024-04-02T20:24:13.800" v="102" actId="26606"/>
          <ac:spMkLst>
            <pc:docMk/>
            <pc:sldMk cId="3410593833" sldId="258"/>
            <ac:spMk id="35" creationId="{DA381740-063A-41A4-836D-85D14980EEF0}"/>
          </ac:spMkLst>
        </pc:spChg>
        <pc:spChg chg="add del">
          <ac:chgData name="Vidya Biradar" userId="f6b5390f-6966-4aca-9061-dafefe97904c" providerId="ADAL" clId="{A52487F8-D894-41D2-BA4D-303B56585BA0}" dt="2024-04-02T20:24:13.800" v="102" actId="26606"/>
          <ac:spMkLst>
            <pc:docMk/>
            <pc:sldMk cId="3410593833" sldId="258"/>
            <ac:spMk id="37" creationId="{AA61CCAC-6875-474C-8E9E-F57ABF078C2B}"/>
          </ac:spMkLst>
        </pc:spChg>
        <pc:spChg chg="add del">
          <ac:chgData name="Vidya Biradar" userId="f6b5390f-6966-4aca-9061-dafefe97904c" providerId="ADAL" clId="{A52487F8-D894-41D2-BA4D-303B56585BA0}" dt="2024-04-02T20:24:13.800" v="102" actId="26606"/>
          <ac:spMkLst>
            <pc:docMk/>
            <pc:sldMk cId="3410593833" sldId="258"/>
            <ac:spMk id="38" creationId="{5683D043-25BB-4AC9-8130-641179672614}"/>
          </ac:spMkLst>
        </pc:spChg>
        <pc:spChg chg="add del">
          <ac:chgData name="Vidya Biradar" userId="f6b5390f-6966-4aca-9061-dafefe97904c" providerId="ADAL" clId="{A52487F8-D894-41D2-BA4D-303B56585BA0}" dt="2024-04-02T20:24:15.221" v="104" actId="26606"/>
          <ac:spMkLst>
            <pc:docMk/>
            <pc:sldMk cId="3410593833" sldId="258"/>
            <ac:spMk id="40" creationId="{DA381740-063A-41A4-836D-85D14980EEF0}"/>
          </ac:spMkLst>
        </pc:spChg>
        <pc:spChg chg="add del">
          <ac:chgData name="Vidya Biradar" userId="f6b5390f-6966-4aca-9061-dafefe97904c" providerId="ADAL" clId="{A52487F8-D894-41D2-BA4D-303B56585BA0}" dt="2024-04-02T20:24:15.221" v="104" actId="26606"/>
          <ac:spMkLst>
            <pc:docMk/>
            <pc:sldMk cId="3410593833" sldId="258"/>
            <ac:spMk id="41" creationId="{20B67C63-21CE-4DD4-B07B-F0EA5AC8F00C}"/>
          </ac:spMkLst>
        </pc:spChg>
        <pc:spChg chg="add del">
          <ac:chgData name="Vidya Biradar" userId="f6b5390f-6966-4aca-9061-dafefe97904c" providerId="ADAL" clId="{A52487F8-D894-41D2-BA4D-303B56585BA0}" dt="2024-04-02T20:32:25.622" v="110" actId="26606"/>
          <ac:spMkLst>
            <pc:docMk/>
            <pc:sldMk cId="3410593833" sldId="258"/>
            <ac:spMk id="44" creationId="{DA381740-063A-41A4-836D-85D14980EEF0}"/>
          </ac:spMkLst>
        </pc:spChg>
        <pc:spChg chg="add del">
          <ac:chgData name="Vidya Biradar" userId="f6b5390f-6966-4aca-9061-dafefe97904c" providerId="ADAL" clId="{A52487F8-D894-41D2-BA4D-303B56585BA0}" dt="2024-04-02T20:32:25.622" v="110" actId="26606"/>
          <ac:spMkLst>
            <pc:docMk/>
            <pc:sldMk cId="3410593833" sldId="258"/>
            <ac:spMk id="46" creationId="{AA61CCAC-6875-474C-8E9E-F57ABF078C2B}"/>
          </ac:spMkLst>
        </pc:spChg>
        <pc:spChg chg="add del">
          <ac:chgData name="Vidya Biradar" userId="f6b5390f-6966-4aca-9061-dafefe97904c" providerId="ADAL" clId="{A52487F8-D894-41D2-BA4D-303B56585BA0}" dt="2024-04-02T20:32:25.622" v="110" actId="26606"/>
          <ac:spMkLst>
            <pc:docMk/>
            <pc:sldMk cId="3410593833" sldId="258"/>
            <ac:spMk id="47" creationId="{5683D043-25BB-4AC9-8130-641179672614}"/>
          </ac:spMkLst>
        </pc:spChg>
        <pc:spChg chg="add">
          <ac:chgData name="Vidya Biradar" userId="f6b5390f-6966-4aca-9061-dafefe97904c" providerId="ADAL" clId="{A52487F8-D894-41D2-BA4D-303B56585BA0}" dt="2024-04-02T20:32:25.622" v="110" actId="26606"/>
          <ac:spMkLst>
            <pc:docMk/>
            <pc:sldMk cId="3410593833" sldId="258"/>
            <ac:spMk id="52" creationId="{DA381740-063A-41A4-836D-85D14980EEF0}"/>
          </ac:spMkLst>
        </pc:spChg>
        <pc:spChg chg="add">
          <ac:chgData name="Vidya Biradar" userId="f6b5390f-6966-4aca-9061-dafefe97904c" providerId="ADAL" clId="{A52487F8-D894-41D2-BA4D-303B56585BA0}" dt="2024-04-02T20:32:25.622" v="110" actId="26606"/>
          <ac:spMkLst>
            <pc:docMk/>
            <pc:sldMk cId="3410593833" sldId="258"/>
            <ac:spMk id="54" creationId="{657F69E0-C4B0-4BEC-A689-4F8D877F05D4}"/>
          </ac:spMkLst>
        </pc:spChg>
        <pc:spChg chg="add">
          <ac:chgData name="Vidya Biradar" userId="f6b5390f-6966-4aca-9061-dafefe97904c" providerId="ADAL" clId="{A52487F8-D894-41D2-BA4D-303B56585BA0}" dt="2024-04-02T20:32:25.622" v="110" actId="26606"/>
          <ac:spMkLst>
            <pc:docMk/>
            <pc:sldMk cId="3410593833" sldId="258"/>
            <ac:spMk id="56" creationId="{9F6380B4-6A1C-481E-8408-B4E6C75B9B81}"/>
          </ac:spMkLst>
        </pc:spChg>
        <pc:picChg chg="add del">
          <ac:chgData name="Vidya Biradar" userId="f6b5390f-6966-4aca-9061-dafefe97904c" providerId="ADAL" clId="{A52487F8-D894-41D2-BA4D-303B56585BA0}" dt="2024-04-02T20:23:59.977" v="92" actId="26606"/>
          <ac:picMkLst>
            <pc:docMk/>
            <pc:sldMk cId="3410593833" sldId="258"/>
            <ac:picMk id="4" creationId="{EA7A6321-CADD-80D3-A701-71849F8D5A8E}"/>
          </ac:picMkLst>
        </pc:picChg>
        <pc:picChg chg="add del">
          <ac:chgData name="Vidya Biradar" userId="f6b5390f-6966-4aca-9061-dafefe97904c" providerId="ADAL" clId="{A52487F8-D894-41D2-BA4D-303B56585BA0}" dt="2024-04-02T20:24:01.762" v="94" actId="26606"/>
          <ac:picMkLst>
            <pc:docMk/>
            <pc:sldMk cId="3410593833" sldId="258"/>
            <ac:picMk id="15" creationId="{8F6224BF-8A35-7F65-D3E6-EE9900B9A8B6}"/>
          </ac:picMkLst>
        </pc:picChg>
        <pc:picChg chg="add del">
          <ac:chgData name="Vidya Biradar" userId="f6b5390f-6966-4aca-9061-dafefe97904c" providerId="ADAL" clId="{A52487F8-D894-41D2-BA4D-303B56585BA0}" dt="2024-04-02T20:24:03.527" v="96" actId="26606"/>
          <ac:picMkLst>
            <pc:docMk/>
            <pc:sldMk cId="3410593833" sldId="258"/>
            <ac:picMk id="21" creationId="{B198E967-13F5-3A0B-AFFD-AD9B7D85A6B9}"/>
          </ac:picMkLst>
        </pc:picChg>
        <pc:picChg chg="add del">
          <ac:chgData name="Vidya Biradar" userId="f6b5390f-6966-4aca-9061-dafefe97904c" providerId="ADAL" clId="{A52487F8-D894-41D2-BA4D-303B56585BA0}" dt="2024-04-02T20:24:08.771" v="98" actId="26606"/>
          <ac:picMkLst>
            <pc:docMk/>
            <pc:sldMk cId="3410593833" sldId="258"/>
            <ac:picMk id="26" creationId="{FC779DA5-BBE2-25CA-BC3E-8AB0B665326E}"/>
          </ac:picMkLst>
        </pc:picChg>
        <pc:picChg chg="add del">
          <ac:chgData name="Vidya Biradar" userId="f6b5390f-6966-4aca-9061-dafefe97904c" providerId="ADAL" clId="{A52487F8-D894-41D2-BA4D-303B56585BA0}" dt="2024-04-02T20:24:10.941" v="100" actId="26606"/>
          <ac:picMkLst>
            <pc:docMk/>
            <pc:sldMk cId="3410593833" sldId="258"/>
            <ac:picMk id="31" creationId="{6252F453-395A-F017-0231-5B46E3FCE0B6}"/>
          </ac:picMkLst>
        </pc:picChg>
        <pc:picChg chg="add del">
          <ac:chgData name="Vidya Biradar" userId="f6b5390f-6966-4aca-9061-dafefe97904c" providerId="ADAL" clId="{A52487F8-D894-41D2-BA4D-303B56585BA0}" dt="2024-04-02T20:24:13.800" v="102" actId="26606"/>
          <ac:picMkLst>
            <pc:docMk/>
            <pc:sldMk cId="3410593833" sldId="258"/>
            <ac:picMk id="36" creationId="{A5504F42-C462-C88E-6748-D22FC91D67A6}"/>
          </ac:picMkLst>
        </pc:picChg>
        <pc:picChg chg="add del">
          <ac:chgData name="Vidya Biradar" userId="f6b5390f-6966-4aca-9061-dafefe97904c" providerId="ADAL" clId="{A52487F8-D894-41D2-BA4D-303B56585BA0}" dt="2024-04-02T20:24:15.221" v="104" actId="26606"/>
          <ac:picMkLst>
            <pc:docMk/>
            <pc:sldMk cId="3410593833" sldId="258"/>
            <ac:picMk id="42" creationId="{1757D681-4F05-B684-622A-F09DA9F3E100}"/>
          </ac:picMkLst>
        </pc:picChg>
        <pc:picChg chg="add mod">
          <ac:chgData name="Vidya Biradar" userId="f6b5390f-6966-4aca-9061-dafefe97904c" providerId="ADAL" clId="{A52487F8-D894-41D2-BA4D-303B56585BA0}" dt="2024-04-02T20:33:50.276" v="133" actId="1076"/>
          <ac:picMkLst>
            <pc:docMk/>
            <pc:sldMk cId="3410593833" sldId="258"/>
            <ac:picMk id="45" creationId="{A5504F42-C462-C88E-6748-D22FC91D67A6}"/>
          </ac:picMkLst>
        </pc:picChg>
        <pc:cxnChg chg="add del">
          <ac:chgData name="Vidya Biradar" userId="f6b5390f-6966-4aca-9061-dafefe97904c" providerId="ADAL" clId="{A52487F8-D894-41D2-BA4D-303B56585BA0}" dt="2024-04-02T20:24:08.771" v="98" actId="26606"/>
          <ac:cxnSpMkLst>
            <pc:docMk/>
            <pc:sldMk cId="3410593833" sldId="258"/>
            <ac:cxnSpMk id="28" creationId="{34E5597F-CE67-4085-9548-E6A8036DA3BB}"/>
          </ac:cxnSpMkLst>
        </pc:cxnChg>
      </pc:sldChg>
      <pc:sldChg chg="delSp new del mod">
        <pc:chgData name="Vidya Biradar" userId="f6b5390f-6966-4aca-9061-dafefe97904c" providerId="ADAL" clId="{A52487F8-D894-41D2-BA4D-303B56585BA0}" dt="2024-04-02T20:37:14.927" v="167" actId="2696"/>
        <pc:sldMkLst>
          <pc:docMk/>
          <pc:sldMk cId="2573254689" sldId="259"/>
        </pc:sldMkLst>
        <pc:spChg chg="del">
          <ac:chgData name="Vidya Biradar" userId="f6b5390f-6966-4aca-9061-dafefe97904c" providerId="ADAL" clId="{A52487F8-D894-41D2-BA4D-303B56585BA0}" dt="2024-04-02T20:37:00.882" v="165" actId="478"/>
          <ac:spMkLst>
            <pc:docMk/>
            <pc:sldMk cId="2573254689" sldId="259"/>
            <ac:spMk id="2" creationId="{CC9F673F-67FE-F94A-6220-ED4ED7B6471E}"/>
          </ac:spMkLst>
        </pc:spChg>
        <pc:spChg chg="del">
          <ac:chgData name="Vidya Biradar" userId="f6b5390f-6966-4aca-9061-dafefe97904c" providerId="ADAL" clId="{A52487F8-D894-41D2-BA4D-303B56585BA0}" dt="2024-04-02T20:37:04.516" v="166" actId="478"/>
          <ac:spMkLst>
            <pc:docMk/>
            <pc:sldMk cId="2573254689" sldId="259"/>
            <ac:spMk id="3" creationId="{A73EC881-FC7C-7BE5-B90D-E25501F81F51}"/>
          </ac:spMkLst>
        </pc:spChg>
      </pc:sldChg>
      <pc:sldChg chg="addSp delSp modSp new mod setBg">
        <pc:chgData name="Vidya Biradar" userId="f6b5390f-6966-4aca-9061-dafefe97904c" providerId="ADAL" clId="{A52487F8-D894-41D2-BA4D-303B56585BA0}" dt="2024-04-02T21:46:28.845" v="253" actId="1076"/>
        <pc:sldMkLst>
          <pc:docMk/>
          <pc:sldMk cId="3577655463" sldId="259"/>
        </pc:sldMkLst>
        <pc:spChg chg="add mod">
          <ac:chgData name="Vidya Biradar" userId="f6b5390f-6966-4aca-9061-dafefe97904c" providerId="ADAL" clId="{A52487F8-D894-41D2-BA4D-303B56585BA0}" dt="2024-04-02T21:41:22.121" v="229" actId="20577"/>
          <ac:spMkLst>
            <pc:docMk/>
            <pc:sldMk cId="3577655463" sldId="259"/>
            <ac:spMk id="2" creationId="{0F440F6D-B539-D176-0DE6-F24936AEB442}"/>
          </ac:spMkLst>
        </pc:spChg>
        <pc:spChg chg="add del mod">
          <ac:chgData name="Vidya Biradar" userId="f6b5390f-6966-4aca-9061-dafefe97904c" providerId="ADAL" clId="{A52487F8-D894-41D2-BA4D-303B56585BA0}" dt="2024-04-02T21:44:00.268" v="234"/>
          <ac:spMkLst>
            <pc:docMk/>
            <pc:sldMk cId="3577655463" sldId="259"/>
            <ac:spMk id="3" creationId="{D2AE930B-0CD0-0FEE-9655-580345EE4AAE}"/>
          </ac:spMkLst>
        </pc:spChg>
        <pc:spChg chg="add mod">
          <ac:chgData name="Vidya Biradar" userId="f6b5390f-6966-4aca-9061-dafefe97904c" providerId="ADAL" clId="{A52487F8-D894-41D2-BA4D-303B56585BA0}" dt="2024-04-02T21:45:03.191" v="241" actId="1076"/>
          <ac:spMkLst>
            <pc:docMk/>
            <pc:sldMk cId="3577655463" sldId="259"/>
            <ac:spMk id="9" creationId="{CE2C9FF1-ECBB-0ADF-A4DF-149189E095AC}"/>
          </ac:spMkLst>
        </pc:spChg>
        <pc:spChg chg="add mod">
          <ac:chgData name="Vidya Biradar" userId="f6b5390f-6966-4aca-9061-dafefe97904c" providerId="ADAL" clId="{A52487F8-D894-41D2-BA4D-303B56585BA0}" dt="2024-04-02T21:45:25.892" v="244" actId="1076"/>
          <ac:spMkLst>
            <pc:docMk/>
            <pc:sldMk cId="3577655463" sldId="259"/>
            <ac:spMk id="10" creationId="{6388A594-4A23-E5ED-42CE-AAB08A43D3AF}"/>
          </ac:spMkLst>
        </pc:spChg>
        <pc:spChg chg="add mod">
          <ac:chgData name="Vidya Biradar" userId="f6b5390f-6966-4aca-9061-dafefe97904c" providerId="ADAL" clId="{A52487F8-D894-41D2-BA4D-303B56585BA0}" dt="2024-04-02T21:45:47.657" v="247" actId="1076"/>
          <ac:spMkLst>
            <pc:docMk/>
            <pc:sldMk cId="3577655463" sldId="259"/>
            <ac:spMk id="11" creationId="{CFA0F08C-536A-19AE-F846-9F88CD07CAF8}"/>
          </ac:spMkLst>
        </pc:spChg>
        <pc:spChg chg="add mod">
          <ac:chgData name="Vidya Biradar" userId="f6b5390f-6966-4aca-9061-dafefe97904c" providerId="ADAL" clId="{A52487F8-D894-41D2-BA4D-303B56585BA0}" dt="2024-04-02T21:46:07.491" v="250" actId="1076"/>
          <ac:spMkLst>
            <pc:docMk/>
            <pc:sldMk cId="3577655463" sldId="259"/>
            <ac:spMk id="12" creationId="{4CFA0739-B154-87AB-1B4A-C4B17861B2A5}"/>
          </ac:spMkLst>
        </pc:spChg>
        <pc:spChg chg="add mod">
          <ac:chgData name="Vidya Biradar" userId="f6b5390f-6966-4aca-9061-dafefe97904c" providerId="ADAL" clId="{A52487F8-D894-41D2-BA4D-303B56585BA0}" dt="2024-04-02T21:46:28.845" v="253" actId="1076"/>
          <ac:spMkLst>
            <pc:docMk/>
            <pc:sldMk cId="3577655463" sldId="259"/>
            <ac:spMk id="13" creationId="{261C380E-8A76-C0D2-CE24-3823D5984645}"/>
          </ac:spMkLst>
        </pc:spChg>
        <pc:picChg chg="add mod">
          <ac:chgData name="Vidya Biradar" userId="f6b5390f-6966-4aca-9061-dafefe97904c" providerId="ADAL" clId="{A52487F8-D894-41D2-BA4D-303B56585BA0}" dt="2024-04-02T21:43:58.212" v="232"/>
          <ac:picMkLst>
            <pc:docMk/>
            <pc:sldMk cId="3577655463" sldId="259"/>
            <ac:picMk id="4" creationId="{BB9AC085-978F-8814-0593-6FF7D03E33EE}"/>
          </ac:picMkLst>
        </pc:picChg>
        <pc:picChg chg="add mod">
          <ac:chgData name="Vidya Biradar" userId="f6b5390f-6966-4aca-9061-dafefe97904c" providerId="ADAL" clId="{A52487F8-D894-41D2-BA4D-303B56585BA0}" dt="2024-04-02T21:43:58.212" v="232"/>
          <ac:picMkLst>
            <pc:docMk/>
            <pc:sldMk cId="3577655463" sldId="259"/>
            <ac:picMk id="5" creationId="{88CE0FB6-CD8B-5F2A-85FD-22E2812379AE}"/>
          </ac:picMkLst>
        </pc:picChg>
        <pc:picChg chg="add mod">
          <ac:chgData name="Vidya Biradar" userId="f6b5390f-6966-4aca-9061-dafefe97904c" providerId="ADAL" clId="{A52487F8-D894-41D2-BA4D-303B56585BA0}" dt="2024-04-02T21:43:58.212" v="232"/>
          <ac:picMkLst>
            <pc:docMk/>
            <pc:sldMk cId="3577655463" sldId="259"/>
            <ac:picMk id="6" creationId="{18A0730D-A558-5F66-A472-BD5DA3490160}"/>
          </ac:picMkLst>
        </pc:picChg>
        <pc:picChg chg="add mod">
          <ac:chgData name="Vidya Biradar" userId="f6b5390f-6966-4aca-9061-dafefe97904c" providerId="ADAL" clId="{A52487F8-D894-41D2-BA4D-303B56585BA0}" dt="2024-04-02T21:43:58.212" v="232"/>
          <ac:picMkLst>
            <pc:docMk/>
            <pc:sldMk cId="3577655463" sldId="259"/>
            <ac:picMk id="7" creationId="{57094817-2786-1397-9F8F-5D8A2258D0D8}"/>
          </ac:picMkLst>
        </pc:picChg>
        <pc:picChg chg="add mod">
          <ac:chgData name="Vidya Biradar" userId="f6b5390f-6966-4aca-9061-dafefe97904c" providerId="ADAL" clId="{A52487F8-D894-41D2-BA4D-303B56585BA0}" dt="2024-04-02T21:44:59.422" v="240" actId="1076"/>
          <ac:picMkLst>
            <pc:docMk/>
            <pc:sldMk cId="3577655463" sldId="259"/>
            <ac:picMk id="8" creationId="{C4723F4A-F0C5-5970-03A0-3753C5141CE7}"/>
          </ac:picMkLst>
        </pc:picChg>
      </pc:sldChg>
      <pc:sldChg chg="delSp modSp add del mod">
        <pc:chgData name="Vidya Biradar" userId="f6b5390f-6966-4aca-9061-dafefe97904c" providerId="ADAL" clId="{A52487F8-D894-41D2-BA4D-303B56585BA0}" dt="2024-04-02T20:36:43.588" v="163" actId="2696"/>
        <pc:sldMkLst>
          <pc:docMk/>
          <pc:sldMk cId="3736468649" sldId="259"/>
        </pc:sldMkLst>
        <pc:spChg chg="mod">
          <ac:chgData name="Vidya Biradar" userId="f6b5390f-6966-4aca-9061-dafefe97904c" providerId="ADAL" clId="{A52487F8-D894-41D2-BA4D-303B56585BA0}" dt="2024-04-02T20:36:14.607" v="154" actId="20577"/>
          <ac:spMkLst>
            <pc:docMk/>
            <pc:sldMk cId="3736468649" sldId="259"/>
            <ac:spMk id="2" creationId="{5F076BF9-DCCB-8816-7AF6-52A274CA37BE}"/>
          </ac:spMkLst>
        </pc:spChg>
        <pc:spChg chg="del mod">
          <ac:chgData name="Vidya Biradar" userId="f6b5390f-6966-4aca-9061-dafefe97904c" providerId="ADAL" clId="{A52487F8-D894-41D2-BA4D-303B56585BA0}" dt="2024-04-02T20:36:35.863" v="162"/>
          <ac:spMkLst>
            <pc:docMk/>
            <pc:sldMk cId="3736468649" sldId="259"/>
            <ac:spMk id="3" creationId="{E42D0D4E-A44C-5EF4-659F-979436469325}"/>
          </ac:spMkLst>
        </pc:spChg>
        <pc:picChg chg="del">
          <ac:chgData name="Vidya Biradar" userId="f6b5390f-6966-4aca-9061-dafefe97904c" providerId="ADAL" clId="{A52487F8-D894-41D2-BA4D-303B56585BA0}" dt="2024-04-02T20:36:35.863" v="160" actId="478"/>
          <ac:picMkLst>
            <pc:docMk/>
            <pc:sldMk cId="3736468649" sldId="259"/>
            <ac:picMk id="45" creationId="{A5504F42-C462-C88E-6748-D22FC91D67A6}"/>
          </ac:picMkLst>
        </pc:picChg>
      </pc:sldChg>
      <pc:sldChg chg="modSp add mod">
        <pc:chgData name="Vidya Biradar" userId="f6b5390f-6966-4aca-9061-dafefe97904c" providerId="ADAL" clId="{A52487F8-D894-41D2-BA4D-303B56585BA0}" dt="2024-04-02T20:54:33.724" v="215"/>
        <pc:sldMkLst>
          <pc:docMk/>
          <pc:sldMk cId="1748553961" sldId="260"/>
        </pc:sldMkLst>
        <pc:spChg chg="mod">
          <ac:chgData name="Vidya Biradar" userId="f6b5390f-6966-4aca-9061-dafefe97904c" providerId="ADAL" clId="{A52487F8-D894-41D2-BA4D-303B56585BA0}" dt="2024-04-02T20:54:33.724" v="215"/>
          <ac:spMkLst>
            <pc:docMk/>
            <pc:sldMk cId="1748553961" sldId="260"/>
            <ac:spMk id="2" creationId="{0F440F6D-B539-D176-0DE6-F24936AEB442}"/>
          </ac:spMkLst>
        </pc:spChg>
      </pc:sldChg>
      <pc:sldChg chg="add">
        <pc:chgData name="Vidya Biradar" userId="f6b5390f-6966-4aca-9061-dafefe97904c" providerId="ADAL" clId="{A52487F8-D894-41D2-BA4D-303B56585BA0}" dt="2024-04-02T20:52:44.542" v="213" actId="2890"/>
        <pc:sldMkLst>
          <pc:docMk/>
          <pc:sldMk cId="2564022554" sldId="261"/>
        </pc:sldMkLst>
      </pc:sldChg>
      <pc:sldChg chg="add">
        <pc:chgData name="Vidya Biradar" userId="f6b5390f-6966-4aca-9061-dafefe97904c" providerId="ADAL" clId="{A52487F8-D894-41D2-BA4D-303B56585BA0}" dt="2024-04-02T20:52:48.104" v="214" actId="2890"/>
        <pc:sldMkLst>
          <pc:docMk/>
          <pc:sldMk cId="1425330268" sldId="262"/>
        </pc:sldMkLst>
      </pc:sldChg>
      <pc:sldChg chg="addSp modSp add mod">
        <pc:chgData name="Vidya Biradar" userId="f6b5390f-6966-4aca-9061-dafefe97904c" providerId="ADAL" clId="{A52487F8-D894-41D2-BA4D-303B56585BA0}" dt="2024-04-02T21:53:32.436" v="264" actId="12"/>
        <pc:sldMkLst>
          <pc:docMk/>
          <pc:sldMk cId="3777685296" sldId="263"/>
        </pc:sldMkLst>
        <pc:spChg chg="add mod">
          <ac:chgData name="Vidya Biradar" userId="f6b5390f-6966-4aca-9061-dafefe97904c" providerId="ADAL" clId="{A52487F8-D894-41D2-BA4D-303B56585BA0}" dt="2024-04-02T21:53:32.436" v="264" actId="12"/>
          <ac:spMkLst>
            <pc:docMk/>
            <pc:sldMk cId="3777685296" sldId="263"/>
            <ac:spMk id="3" creationId="{B9B16139-B252-A9D2-695B-106B6D392984}"/>
          </ac:spMkLst>
        </pc:spChg>
      </pc:sldChg>
      <pc:sldChg chg="add del setBg">
        <pc:chgData name="Vidya Biradar" userId="f6b5390f-6966-4aca-9061-dafefe97904c" providerId="ADAL" clId="{A52487F8-D894-41D2-BA4D-303B56585BA0}" dt="2024-04-02T21:44:06.933" v="235" actId="2696"/>
        <pc:sldMkLst>
          <pc:docMk/>
          <pc:sldMk cId="587420147" sldId="269"/>
        </pc:sldMkLst>
      </pc:sldChg>
      <pc:sldMasterChg chg="del delSldLayout">
        <pc:chgData name="Vidya Biradar" userId="f6b5390f-6966-4aca-9061-dafefe97904c" providerId="ADAL" clId="{A52487F8-D894-41D2-BA4D-303B56585BA0}" dt="2024-04-02T20:16:43.746" v="0" actId="26606"/>
        <pc:sldMasterMkLst>
          <pc:docMk/>
          <pc:sldMasterMk cId="1214504856" sldId="2147483648"/>
        </pc:sldMasterMkLst>
        <pc:sldLayoutChg chg="del">
          <pc:chgData name="Vidya Biradar" userId="f6b5390f-6966-4aca-9061-dafefe97904c" providerId="ADAL" clId="{A52487F8-D894-41D2-BA4D-303B56585BA0}" dt="2024-04-02T20:16:43.746" v="0" actId="26606"/>
          <pc:sldLayoutMkLst>
            <pc:docMk/>
            <pc:sldMasterMk cId="1214504856" sldId="2147483648"/>
            <pc:sldLayoutMk cId="2098945595" sldId="2147483649"/>
          </pc:sldLayoutMkLst>
        </pc:sldLayoutChg>
        <pc:sldLayoutChg chg="del">
          <pc:chgData name="Vidya Biradar" userId="f6b5390f-6966-4aca-9061-dafefe97904c" providerId="ADAL" clId="{A52487F8-D894-41D2-BA4D-303B56585BA0}" dt="2024-04-02T20:16:43.746" v="0" actId="26606"/>
          <pc:sldLayoutMkLst>
            <pc:docMk/>
            <pc:sldMasterMk cId="1214504856" sldId="2147483648"/>
            <pc:sldLayoutMk cId="3129192507" sldId="2147483650"/>
          </pc:sldLayoutMkLst>
        </pc:sldLayoutChg>
        <pc:sldLayoutChg chg="del">
          <pc:chgData name="Vidya Biradar" userId="f6b5390f-6966-4aca-9061-dafefe97904c" providerId="ADAL" clId="{A52487F8-D894-41D2-BA4D-303B56585BA0}" dt="2024-04-02T20:16:43.746" v="0" actId="26606"/>
          <pc:sldLayoutMkLst>
            <pc:docMk/>
            <pc:sldMasterMk cId="1214504856" sldId="2147483648"/>
            <pc:sldLayoutMk cId="62323812" sldId="2147483651"/>
          </pc:sldLayoutMkLst>
        </pc:sldLayoutChg>
        <pc:sldLayoutChg chg="del">
          <pc:chgData name="Vidya Biradar" userId="f6b5390f-6966-4aca-9061-dafefe97904c" providerId="ADAL" clId="{A52487F8-D894-41D2-BA4D-303B56585BA0}" dt="2024-04-02T20:16:43.746" v="0" actId="26606"/>
          <pc:sldLayoutMkLst>
            <pc:docMk/>
            <pc:sldMasterMk cId="1214504856" sldId="2147483648"/>
            <pc:sldLayoutMk cId="2450799403" sldId="2147483652"/>
          </pc:sldLayoutMkLst>
        </pc:sldLayoutChg>
        <pc:sldLayoutChg chg="del">
          <pc:chgData name="Vidya Biradar" userId="f6b5390f-6966-4aca-9061-dafefe97904c" providerId="ADAL" clId="{A52487F8-D894-41D2-BA4D-303B56585BA0}" dt="2024-04-02T20:16:43.746" v="0" actId="26606"/>
          <pc:sldLayoutMkLst>
            <pc:docMk/>
            <pc:sldMasterMk cId="1214504856" sldId="2147483648"/>
            <pc:sldLayoutMk cId="1681437896" sldId="2147483653"/>
          </pc:sldLayoutMkLst>
        </pc:sldLayoutChg>
        <pc:sldLayoutChg chg="del">
          <pc:chgData name="Vidya Biradar" userId="f6b5390f-6966-4aca-9061-dafefe97904c" providerId="ADAL" clId="{A52487F8-D894-41D2-BA4D-303B56585BA0}" dt="2024-04-02T20:16:43.746" v="0" actId="26606"/>
          <pc:sldLayoutMkLst>
            <pc:docMk/>
            <pc:sldMasterMk cId="1214504856" sldId="2147483648"/>
            <pc:sldLayoutMk cId="998256720" sldId="2147483654"/>
          </pc:sldLayoutMkLst>
        </pc:sldLayoutChg>
        <pc:sldLayoutChg chg="del">
          <pc:chgData name="Vidya Biradar" userId="f6b5390f-6966-4aca-9061-dafefe97904c" providerId="ADAL" clId="{A52487F8-D894-41D2-BA4D-303B56585BA0}" dt="2024-04-02T20:16:43.746" v="0" actId="26606"/>
          <pc:sldLayoutMkLst>
            <pc:docMk/>
            <pc:sldMasterMk cId="1214504856" sldId="2147483648"/>
            <pc:sldLayoutMk cId="1452129036" sldId="2147483655"/>
          </pc:sldLayoutMkLst>
        </pc:sldLayoutChg>
        <pc:sldLayoutChg chg="del">
          <pc:chgData name="Vidya Biradar" userId="f6b5390f-6966-4aca-9061-dafefe97904c" providerId="ADAL" clId="{A52487F8-D894-41D2-BA4D-303B56585BA0}" dt="2024-04-02T20:16:43.746" v="0" actId="26606"/>
          <pc:sldLayoutMkLst>
            <pc:docMk/>
            <pc:sldMasterMk cId="1214504856" sldId="2147483648"/>
            <pc:sldLayoutMk cId="1180780648" sldId="2147483656"/>
          </pc:sldLayoutMkLst>
        </pc:sldLayoutChg>
        <pc:sldLayoutChg chg="del">
          <pc:chgData name="Vidya Biradar" userId="f6b5390f-6966-4aca-9061-dafefe97904c" providerId="ADAL" clId="{A52487F8-D894-41D2-BA4D-303B56585BA0}" dt="2024-04-02T20:16:43.746" v="0" actId="26606"/>
          <pc:sldLayoutMkLst>
            <pc:docMk/>
            <pc:sldMasterMk cId="1214504856" sldId="2147483648"/>
            <pc:sldLayoutMk cId="572529163" sldId="2147483657"/>
          </pc:sldLayoutMkLst>
        </pc:sldLayoutChg>
        <pc:sldLayoutChg chg="del">
          <pc:chgData name="Vidya Biradar" userId="f6b5390f-6966-4aca-9061-dafefe97904c" providerId="ADAL" clId="{A52487F8-D894-41D2-BA4D-303B56585BA0}" dt="2024-04-02T20:16:43.746" v="0" actId="26606"/>
          <pc:sldLayoutMkLst>
            <pc:docMk/>
            <pc:sldMasterMk cId="1214504856" sldId="2147483648"/>
            <pc:sldLayoutMk cId="1047524972" sldId="2147483658"/>
          </pc:sldLayoutMkLst>
        </pc:sldLayoutChg>
        <pc:sldLayoutChg chg="del">
          <pc:chgData name="Vidya Biradar" userId="f6b5390f-6966-4aca-9061-dafefe97904c" providerId="ADAL" clId="{A52487F8-D894-41D2-BA4D-303B56585BA0}" dt="2024-04-02T20:16:43.746" v="0" actId="26606"/>
          <pc:sldLayoutMkLst>
            <pc:docMk/>
            <pc:sldMasterMk cId="1214504856" sldId="2147483648"/>
            <pc:sldLayoutMk cId="1801328491" sldId="2147483659"/>
          </pc:sldLayoutMkLst>
        </pc:sldLayoutChg>
      </pc:sldMasterChg>
      <pc:sldMasterChg chg="add del addSldLayout delSldLayout">
        <pc:chgData name="Vidya Biradar" userId="f6b5390f-6966-4aca-9061-dafefe97904c" providerId="ADAL" clId="{A52487F8-D894-41D2-BA4D-303B56585BA0}" dt="2024-04-02T20:17:18.910" v="20" actId="26606"/>
        <pc:sldMasterMkLst>
          <pc:docMk/>
          <pc:sldMasterMk cId="225862116" sldId="2147483738"/>
        </pc:sldMasterMkLst>
        <pc:sldLayoutChg chg="add del">
          <pc:chgData name="Vidya Biradar" userId="f6b5390f-6966-4aca-9061-dafefe97904c" providerId="ADAL" clId="{A52487F8-D894-41D2-BA4D-303B56585BA0}" dt="2024-04-02T20:17:18.910" v="20" actId="26606"/>
          <pc:sldLayoutMkLst>
            <pc:docMk/>
            <pc:sldMasterMk cId="225862116" sldId="2147483738"/>
            <pc:sldLayoutMk cId="1099808354" sldId="2147483727"/>
          </pc:sldLayoutMkLst>
        </pc:sldLayoutChg>
        <pc:sldLayoutChg chg="add del">
          <pc:chgData name="Vidya Biradar" userId="f6b5390f-6966-4aca-9061-dafefe97904c" providerId="ADAL" clId="{A52487F8-D894-41D2-BA4D-303B56585BA0}" dt="2024-04-02T20:17:18.910" v="20" actId="26606"/>
          <pc:sldLayoutMkLst>
            <pc:docMk/>
            <pc:sldMasterMk cId="225862116" sldId="2147483738"/>
            <pc:sldLayoutMk cId="3591317780" sldId="2147483728"/>
          </pc:sldLayoutMkLst>
        </pc:sldLayoutChg>
        <pc:sldLayoutChg chg="add del">
          <pc:chgData name="Vidya Biradar" userId="f6b5390f-6966-4aca-9061-dafefe97904c" providerId="ADAL" clId="{A52487F8-D894-41D2-BA4D-303B56585BA0}" dt="2024-04-02T20:17:18.910" v="20" actId="26606"/>
          <pc:sldLayoutMkLst>
            <pc:docMk/>
            <pc:sldMasterMk cId="225862116" sldId="2147483738"/>
            <pc:sldLayoutMk cId="2497824117" sldId="2147483729"/>
          </pc:sldLayoutMkLst>
        </pc:sldLayoutChg>
        <pc:sldLayoutChg chg="add del">
          <pc:chgData name="Vidya Biradar" userId="f6b5390f-6966-4aca-9061-dafefe97904c" providerId="ADAL" clId="{A52487F8-D894-41D2-BA4D-303B56585BA0}" dt="2024-04-02T20:17:18.910" v="20" actId="26606"/>
          <pc:sldLayoutMkLst>
            <pc:docMk/>
            <pc:sldMasterMk cId="225862116" sldId="2147483738"/>
            <pc:sldLayoutMk cId="1261171585" sldId="2147483730"/>
          </pc:sldLayoutMkLst>
        </pc:sldLayoutChg>
        <pc:sldLayoutChg chg="add del">
          <pc:chgData name="Vidya Biradar" userId="f6b5390f-6966-4aca-9061-dafefe97904c" providerId="ADAL" clId="{A52487F8-D894-41D2-BA4D-303B56585BA0}" dt="2024-04-02T20:17:18.910" v="20" actId="26606"/>
          <pc:sldLayoutMkLst>
            <pc:docMk/>
            <pc:sldMasterMk cId="225862116" sldId="2147483738"/>
            <pc:sldLayoutMk cId="2001789432" sldId="2147483731"/>
          </pc:sldLayoutMkLst>
        </pc:sldLayoutChg>
        <pc:sldLayoutChg chg="add del">
          <pc:chgData name="Vidya Biradar" userId="f6b5390f-6966-4aca-9061-dafefe97904c" providerId="ADAL" clId="{A52487F8-D894-41D2-BA4D-303B56585BA0}" dt="2024-04-02T20:17:18.910" v="20" actId="26606"/>
          <pc:sldLayoutMkLst>
            <pc:docMk/>
            <pc:sldMasterMk cId="225862116" sldId="2147483738"/>
            <pc:sldLayoutMk cId="1090011257" sldId="2147483732"/>
          </pc:sldLayoutMkLst>
        </pc:sldLayoutChg>
        <pc:sldLayoutChg chg="add del">
          <pc:chgData name="Vidya Biradar" userId="f6b5390f-6966-4aca-9061-dafefe97904c" providerId="ADAL" clId="{A52487F8-D894-41D2-BA4D-303B56585BA0}" dt="2024-04-02T20:17:18.910" v="20" actId="26606"/>
          <pc:sldLayoutMkLst>
            <pc:docMk/>
            <pc:sldMasterMk cId="225862116" sldId="2147483738"/>
            <pc:sldLayoutMk cId="578027146" sldId="2147483733"/>
          </pc:sldLayoutMkLst>
        </pc:sldLayoutChg>
        <pc:sldLayoutChg chg="add del">
          <pc:chgData name="Vidya Biradar" userId="f6b5390f-6966-4aca-9061-dafefe97904c" providerId="ADAL" clId="{A52487F8-D894-41D2-BA4D-303B56585BA0}" dt="2024-04-02T20:17:18.910" v="20" actId="26606"/>
          <pc:sldLayoutMkLst>
            <pc:docMk/>
            <pc:sldMasterMk cId="225862116" sldId="2147483738"/>
            <pc:sldLayoutMk cId="2963173321" sldId="2147483734"/>
          </pc:sldLayoutMkLst>
        </pc:sldLayoutChg>
        <pc:sldLayoutChg chg="add del">
          <pc:chgData name="Vidya Biradar" userId="f6b5390f-6966-4aca-9061-dafefe97904c" providerId="ADAL" clId="{A52487F8-D894-41D2-BA4D-303B56585BA0}" dt="2024-04-02T20:17:18.910" v="20" actId="26606"/>
          <pc:sldLayoutMkLst>
            <pc:docMk/>
            <pc:sldMasterMk cId="225862116" sldId="2147483738"/>
            <pc:sldLayoutMk cId="1722964797" sldId="2147483735"/>
          </pc:sldLayoutMkLst>
        </pc:sldLayoutChg>
        <pc:sldLayoutChg chg="add del">
          <pc:chgData name="Vidya Biradar" userId="f6b5390f-6966-4aca-9061-dafefe97904c" providerId="ADAL" clId="{A52487F8-D894-41D2-BA4D-303B56585BA0}" dt="2024-04-02T20:17:18.910" v="20" actId="26606"/>
          <pc:sldLayoutMkLst>
            <pc:docMk/>
            <pc:sldMasterMk cId="225862116" sldId="2147483738"/>
            <pc:sldLayoutMk cId="1229755887" sldId="2147483736"/>
          </pc:sldLayoutMkLst>
        </pc:sldLayoutChg>
        <pc:sldLayoutChg chg="add del">
          <pc:chgData name="Vidya Biradar" userId="f6b5390f-6966-4aca-9061-dafefe97904c" providerId="ADAL" clId="{A52487F8-D894-41D2-BA4D-303B56585BA0}" dt="2024-04-02T20:17:18.910" v="20" actId="26606"/>
          <pc:sldLayoutMkLst>
            <pc:docMk/>
            <pc:sldMasterMk cId="225862116" sldId="2147483738"/>
            <pc:sldLayoutMk cId="2917412264" sldId="2147483737"/>
          </pc:sldLayoutMkLst>
        </pc:sldLayoutChg>
      </pc:sldMasterChg>
      <pc:sldMasterChg chg="add addSldLayout">
        <pc:chgData name="Vidya Biradar" userId="f6b5390f-6966-4aca-9061-dafefe97904c" providerId="ADAL" clId="{A52487F8-D894-41D2-BA4D-303B56585BA0}" dt="2024-04-02T20:17:18.910" v="20" actId="26606"/>
        <pc:sldMasterMkLst>
          <pc:docMk/>
          <pc:sldMasterMk cId="2348106725" sldId="2147483801"/>
        </pc:sldMasterMkLst>
        <pc:sldLayoutChg chg="add">
          <pc:chgData name="Vidya Biradar" userId="f6b5390f-6966-4aca-9061-dafefe97904c" providerId="ADAL" clId="{A52487F8-D894-41D2-BA4D-303B56585BA0}" dt="2024-04-02T20:17:18.910" v="20" actId="26606"/>
          <pc:sldLayoutMkLst>
            <pc:docMk/>
            <pc:sldMasterMk cId="2348106725" sldId="2147483801"/>
            <pc:sldLayoutMk cId="2639354077" sldId="2147483790"/>
          </pc:sldLayoutMkLst>
        </pc:sldLayoutChg>
        <pc:sldLayoutChg chg="add">
          <pc:chgData name="Vidya Biradar" userId="f6b5390f-6966-4aca-9061-dafefe97904c" providerId="ADAL" clId="{A52487F8-D894-41D2-BA4D-303B56585BA0}" dt="2024-04-02T20:17:18.910" v="20" actId="26606"/>
          <pc:sldLayoutMkLst>
            <pc:docMk/>
            <pc:sldMasterMk cId="2348106725" sldId="2147483801"/>
            <pc:sldLayoutMk cId="440020365" sldId="2147483791"/>
          </pc:sldLayoutMkLst>
        </pc:sldLayoutChg>
        <pc:sldLayoutChg chg="add">
          <pc:chgData name="Vidya Biradar" userId="f6b5390f-6966-4aca-9061-dafefe97904c" providerId="ADAL" clId="{A52487F8-D894-41D2-BA4D-303B56585BA0}" dt="2024-04-02T20:17:18.910" v="20" actId="26606"/>
          <pc:sldLayoutMkLst>
            <pc:docMk/>
            <pc:sldMasterMk cId="2348106725" sldId="2147483801"/>
            <pc:sldLayoutMk cId="905855019" sldId="2147483792"/>
          </pc:sldLayoutMkLst>
        </pc:sldLayoutChg>
        <pc:sldLayoutChg chg="add">
          <pc:chgData name="Vidya Biradar" userId="f6b5390f-6966-4aca-9061-dafefe97904c" providerId="ADAL" clId="{A52487F8-D894-41D2-BA4D-303B56585BA0}" dt="2024-04-02T20:17:18.910" v="20" actId="26606"/>
          <pc:sldLayoutMkLst>
            <pc:docMk/>
            <pc:sldMasterMk cId="2348106725" sldId="2147483801"/>
            <pc:sldLayoutMk cId="434034429" sldId="2147483793"/>
          </pc:sldLayoutMkLst>
        </pc:sldLayoutChg>
        <pc:sldLayoutChg chg="add">
          <pc:chgData name="Vidya Biradar" userId="f6b5390f-6966-4aca-9061-dafefe97904c" providerId="ADAL" clId="{A52487F8-D894-41D2-BA4D-303B56585BA0}" dt="2024-04-02T20:17:18.910" v="20" actId="26606"/>
          <pc:sldLayoutMkLst>
            <pc:docMk/>
            <pc:sldMasterMk cId="2348106725" sldId="2147483801"/>
            <pc:sldLayoutMk cId="2784902186" sldId="2147483794"/>
          </pc:sldLayoutMkLst>
        </pc:sldLayoutChg>
        <pc:sldLayoutChg chg="add">
          <pc:chgData name="Vidya Biradar" userId="f6b5390f-6966-4aca-9061-dafefe97904c" providerId="ADAL" clId="{A52487F8-D894-41D2-BA4D-303B56585BA0}" dt="2024-04-02T20:17:18.910" v="20" actId="26606"/>
          <pc:sldLayoutMkLst>
            <pc:docMk/>
            <pc:sldMasterMk cId="2348106725" sldId="2147483801"/>
            <pc:sldLayoutMk cId="3779425807" sldId="2147483795"/>
          </pc:sldLayoutMkLst>
        </pc:sldLayoutChg>
        <pc:sldLayoutChg chg="add">
          <pc:chgData name="Vidya Biradar" userId="f6b5390f-6966-4aca-9061-dafefe97904c" providerId="ADAL" clId="{A52487F8-D894-41D2-BA4D-303B56585BA0}" dt="2024-04-02T20:17:18.910" v="20" actId="26606"/>
          <pc:sldLayoutMkLst>
            <pc:docMk/>
            <pc:sldMasterMk cId="2348106725" sldId="2147483801"/>
            <pc:sldLayoutMk cId="2814509554" sldId="2147483796"/>
          </pc:sldLayoutMkLst>
        </pc:sldLayoutChg>
        <pc:sldLayoutChg chg="add">
          <pc:chgData name="Vidya Biradar" userId="f6b5390f-6966-4aca-9061-dafefe97904c" providerId="ADAL" clId="{A52487F8-D894-41D2-BA4D-303B56585BA0}" dt="2024-04-02T20:17:18.910" v="20" actId="26606"/>
          <pc:sldLayoutMkLst>
            <pc:docMk/>
            <pc:sldMasterMk cId="2348106725" sldId="2147483801"/>
            <pc:sldLayoutMk cId="934257827" sldId="2147483797"/>
          </pc:sldLayoutMkLst>
        </pc:sldLayoutChg>
        <pc:sldLayoutChg chg="add">
          <pc:chgData name="Vidya Biradar" userId="f6b5390f-6966-4aca-9061-dafefe97904c" providerId="ADAL" clId="{A52487F8-D894-41D2-BA4D-303B56585BA0}" dt="2024-04-02T20:17:18.910" v="20" actId="26606"/>
          <pc:sldLayoutMkLst>
            <pc:docMk/>
            <pc:sldMasterMk cId="2348106725" sldId="2147483801"/>
            <pc:sldLayoutMk cId="2541434822" sldId="2147483798"/>
          </pc:sldLayoutMkLst>
        </pc:sldLayoutChg>
        <pc:sldLayoutChg chg="add">
          <pc:chgData name="Vidya Biradar" userId="f6b5390f-6966-4aca-9061-dafefe97904c" providerId="ADAL" clId="{A52487F8-D894-41D2-BA4D-303B56585BA0}" dt="2024-04-02T20:17:18.910" v="20" actId="26606"/>
          <pc:sldLayoutMkLst>
            <pc:docMk/>
            <pc:sldMasterMk cId="2348106725" sldId="2147483801"/>
            <pc:sldLayoutMk cId="2069583465" sldId="2147483799"/>
          </pc:sldLayoutMkLst>
        </pc:sldLayoutChg>
        <pc:sldLayoutChg chg="add">
          <pc:chgData name="Vidya Biradar" userId="f6b5390f-6966-4aca-9061-dafefe97904c" providerId="ADAL" clId="{A52487F8-D894-41D2-BA4D-303B56585BA0}" dt="2024-04-02T20:17:18.910" v="20" actId="26606"/>
          <pc:sldLayoutMkLst>
            <pc:docMk/>
            <pc:sldMasterMk cId="2348106725" sldId="2147483801"/>
            <pc:sldLayoutMk cId="4110422011" sldId="2147483800"/>
          </pc:sldLayoutMkLst>
        </pc:sldLayoutChg>
      </pc:sldMasterChg>
    </pc:docChg>
  </pc:docChgLst>
  <pc:docChgLst>
    <pc:chgData name="Veera Santhosh Kumar Narapareddy" userId="2ce120d0-a514-427e-8be7-eb7cb8c20922" providerId="ADAL" clId="{1758CC5A-DE00-4E04-9E4B-2DF4A1465D0C}"/>
    <pc:docChg chg="undo redo custSel addSld delSld modSld sldOrd">
      <pc:chgData name="Veera Santhosh Kumar Narapareddy" userId="2ce120d0-a514-427e-8be7-eb7cb8c20922" providerId="ADAL" clId="{1758CC5A-DE00-4E04-9E4B-2DF4A1465D0C}" dt="2024-04-10T21:06:19.530" v="4975" actId="20577"/>
      <pc:docMkLst>
        <pc:docMk/>
      </pc:docMkLst>
      <pc:sldChg chg="new">
        <pc:chgData name="Veera Santhosh Kumar Narapareddy" userId="2ce120d0-a514-427e-8be7-eb7cb8c20922" providerId="ADAL" clId="{1758CC5A-DE00-4E04-9E4B-2DF4A1465D0C}" dt="2024-04-02T18:55:47.257" v="0" actId="680"/>
        <pc:sldMkLst>
          <pc:docMk/>
          <pc:sldMk cId="2848965014" sldId="256"/>
        </pc:sldMkLst>
      </pc:sldChg>
      <pc:sldChg chg="modSp mod">
        <pc:chgData name="Veera Santhosh Kumar Narapareddy" userId="2ce120d0-a514-427e-8be7-eb7cb8c20922" providerId="ADAL" clId="{1758CC5A-DE00-4E04-9E4B-2DF4A1465D0C}" dt="2024-04-05T04:32:23.810" v="1952" actId="208"/>
        <pc:sldMkLst>
          <pc:docMk/>
          <pc:sldMk cId="3410593833" sldId="258"/>
        </pc:sldMkLst>
        <pc:spChg chg="mod">
          <ac:chgData name="Veera Santhosh Kumar Narapareddy" userId="2ce120d0-a514-427e-8be7-eb7cb8c20922" providerId="ADAL" clId="{1758CC5A-DE00-4E04-9E4B-2DF4A1465D0C}" dt="2024-04-05T04:32:23.810" v="1952" actId="208"/>
          <ac:spMkLst>
            <pc:docMk/>
            <pc:sldMk cId="3410593833" sldId="258"/>
            <ac:spMk id="2" creationId="{5F076BF9-DCCB-8816-7AF6-52A274CA37BE}"/>
          </ac:spMkLst>
        </pc:spChg>
        <pc:picChg chg="mod">
          <ac:chgData name="Veera Santhosh Kumar Narapareddy" userId="2ce120d0-a514-427e-8be7-eb7cb8c20922" providerId="ADAL" clId="{1758CC5A-DE00-4E04-9E4B-2DF4A1465D0C}" dt="2024-04-05T04:32:03.878" v="1951" actId="1440"/>
          <ac:picMkLst>
            <pc:docMk/>
            <pc:sldMk cId="3410593833" sldId="258"/>
            <ac:picMk id="45" creationId="{A5504F42-C462-C88E-6748-D22FC91D67A6}"/>
          </ac:picMkLst>
        </pc:picChg>
      </pc:sldChg>
      <pc:sldChg chg="del">
        <pc:chgData name="Veera Santhosh Kumar Narapareddy" userId="2ce120d0-a514-427e-8be7-eb7cb8c20922" providerId="ADAL" clId="{1758CC5A-DE00-4E04-9E4B-2DF4A1465D0C}" dt="2024-04-05T00:04:02.169" v="1628" actId="2696"/>
        <pc:sldMkLst>
          <pc:docMk/>
          <pc:sldMk cId="1748553961" sldId="260"/>
        </pc:sldMkLst>
      </pc:sldChg>
      <pc:sldChg chg="addSp modSp mod modNotesTx">
        <pc:chgData name="Veera Santhosh Kumar Narapareddy" userId="2ce120d0-a514-427e-8be7-eb7cb8c20922" providerId="ADAL" clId="{1758CC5A-DE00-4E04-9E4B-2DF4A1465D0C}" dt="2024-04-10T20:14:02.686" v="4758" actId="20577"/>
        <pc:sldMkLst>
          <pc:docMk/>
          <pc:sldMk cId="2564022554" sldId="261"/>
        </pc:sldMkLst>
        <pc:spChg chg="mod">
          <ac:chgData name="Veera Santhosh Kumar Narapareddy" userId="2ce120d0-a514-427e-8be7-eb7cb8c20922" providerId="ADAL" clId="{1758CC5A-DE00-4E04-9E4B-2DF4A1465D0C}" dt="2024-04-05T00:07:07.823" v="1686" actId="403"/>
          <ac:spMkLst>
            <pc:docMk/>
            <pc:sldMk cId="2564022554" sldId="261"/>
            <ac:spMk id="2" creationId="{0F440F6D-B539-D176-0DE6-F24936AEB442}"/>
          </ac:spMkLst>
        </pc:spChg>
        <pc:spChg chg="add mod">
          <ac:chgData name="Veera Santhosh Kumar Narapareddy" userId="2ce120d0-a514-427e-8be7-eb7cb8c20922" providerId="ADAL" clId="{1758CC5A-DE00-4E04-9E4B-2DF4A1465D0C}" dt="2024-04-05T00:10:48.135" v="1739" actId="20577"/>
          <ac:spMkLst>
            <pc:docMk/>
            <pc:sldMk cId="2564022554" sldId="261"/>
            <ac:spMk id="5" creationId="{B2ACE9C5-06A7-13F5-519B-F16B3EF88F6D}"/>
          </ac:spMkLst>
        </pc:spChg>
        <pc:picChg chg="add mod">
          <ac:chgData name="Veera Santhosh Kumar Narapareddy" userId="2ce120d0-a514-427e-8be7-eb7cb8c20922" providerId="ADAL" clId="{1758CC5A-DE00-4E04-9E4B-2DF4A1465D0C}" dt="2024-04-05T00:10:31.198" v="1718" actId="1076"/>
          <ac:picMkLst>
            <pc:docMk/>
            <pc:sldMk cId="2564022554" sldId="261"/>
            <ac:picMk id="4" creationId="{A3E38ADD-486E-C442-01F3-C24FA02DA2EA}"/>
          </ac:picMkLst>
        </pc:picChg>
      </pc:sldChg>
      <pc:sldChg chg="addSp delSp modSp mod">
        <pc:chgData name="Veera Santhosh Kumar Narapareddy" userId="2ce120d0-a514-427e-8be7-eb7cb8c20922" providerId="ADAL" clId="{1758CC5A-DE00-4E04-9E4B-2DF4A1465D0C}" dt="2024-04-10T21:06:19.530" v="4975" actId="20577"/>
        <pc:sldMkLst>
          <pc:docMk/>
          <pc:sldMk cId="1425330268" sldId="262"/>
        </pc:sldMkLst>
        <pc:spChg chg="del">
          <ac:chgData name="Veera Santhosh Kumar Narapareddy" userId="2ce120d0-a514-427e-8be7-eb7cb8c20922" providerId="ADAL" clId="{1758CC5A-DE00-4E04-9E4B-2DF4A1465D0C}" dt="2024-04-06T04:23:27.172" v="2484" actId="478"/>
          <ac:spMkLst>
            <pc:docMk/>
            <pc:sldMk cId="1425330268" sldId="262"/>
            <ac:spMk id="2" creationId="{0F440F6D-B539-D176-0DE6-F24936AEB442}"/>
          </ac:spMkLst>
        </pc:spChg>
        <pc:spChg chg="add mod">
          <ac:chgData name="Veera Santhosh Kumar Narapareddy" userId="2ce120d0-a514-427e-8be7-eb7cb8c20922" providerId="ADAL" clId="{1758CC5A-DE00-4E04-9E4B-2DF4A1465D0C}" dt="2024-04-10T21:06:19.530" v="4975" actId="20577"/>
          <ac:spMkLst>
            <pc:docMk/>
            <pc:sldMk cId="1425330268" sldId="262"/>
            <ac:spMk id="3" creationId="{C9AAF697-01C3-213C-9978-2AB26F05A157}"/>
          </ac:spMkLst>
        </pc:spChg>
        <pc:spChg chg="mod">
          <ac:chgData name="Veera Santhosh Kumar Narapareddy" userId="2ce120d0-a514-427e-8be7-eb7cb8c20922" providerId="ADAL" clId="{1758CC5A-DE00-4E04-9E4B-2DF4A1465D0C}" dt="2024-04-10T21:06:14.178" v="4971" actId="1076"/>
          <ac:spMkLst>
            <pc:docMk/>
            <pc:sldMk cId="1425330268" sldId="262"/>
            <ac:spMk id="4" creationId="{5FDBB9D8-DCF2-3AE1-7503-779929A11FB1}"/>
          </ac:spMkLst>
        </pc:spChg>
        <pc:picChg chg="add mod">
          <ac:chgData name="Veera Santhosh Kumar Narapareddy" userId="2ce120d0-a514-427e-8be7-eb7cb8c20922" providerId="ADAL" clId="{1758CC5A-DE00-4E04-9E4B-2DF4A1465D0C}" dt="2024-04-06T04:25:40.530" v="2506" actId="1076"/>
          <ac:picMkLst>
            <pc:docMk/>
            <pc:sldMk cId="1425330268" sldId="262"/>
            <ac:picMk id="5" creationId="{43FECD53-E147-1D36-385C-E6EC8247807A}"/>
          </ac:picMkLst>
        </pc:picChg>
        <pc:picChg chg="add del mod">
          <ac:chgData name="Veera Santhosh Kumar Narapareddy" userId="2ce120d0-a514-427e-8be7-eb7cb8c20922" providerId="ADAL" clId="{1758CC5A-DE00-4E04-9E4B-2DF4A1465D0C}" dt="2024-04-06T04:24:33.014" v="2493" actId="22"/>
          <ac:picMkLst>
            <pc:docMk/>
            <pc:sldMk cId="1425330268" sldId="262"/>
            <ac:picMk id="7" creationId="{A0843CAD-E14D-9FB0-85B0-67098F29E93B}"/>
          </ac:picMkLst>
        </pc:picChg>
        <pc:picChg chg="add mod">
          <ac:chgData name="Veera Santhosh Kumar Narapareddy" userId="2ce120d0-a514-427e-8be7-eb7cb8c20922" providerId="ADAL" clId="{1758CC5A-DE00-4E04-9E4B-2DF4A1465D0C}" dt="2024-04-06T04:25:44.035" v="2507" actId="1076"/>
          <ac:picMkLst>
            <pc:docMk/>
            <pc:sldMk cId="1425330268" sldId="262"/>
            <ac:picMk id="9" creationId="{078BF0D0-B552-9EFE-CB00-492DA8978748}"/>
          </ac:picMkLst>
        </pc:picChg>
        <pc:picChg chg="add mod">
          <ac:chgData name="Veera Santhosh Kumar Narapareddy" userId="2ce120d0-a514-427e-8be7-eb7cb8c20922" providerId="ADAL" clId="{1758CC5A-DE00-4E04-9E4B-2DF4A1465D0C}" dt="2024-04-06T04:25:34.995" v="2505" actId="1076"/>
          <ac:picMkLst>
            <pc:docMk/>
            <pc:sldMk cId="1425330268" sldId="262"/>
            <ac:picMk id="11" creationId="{DB887B69-661E-46C2-50D8-4BC60D908BA1}"/>
          </ac:picMkLst>
        </pc:picChg>
      </pc:sldChg>
      <pc:sldChg chg="addSp modSp mod modNotesTx">
        <pc:chgData name="Veera Santhosh Kumar Narapareddy" userId="2ce120d0-a514-427e-8be7-eb7cb8c20922" providerId="ADAL" clId="{1758CC5A-DE00-4E04-9E4B-2DF4A1465D0C}" dt="2024-04-10T20:27:13.411" v="4818" actId="20577"/>
        <pc:sldMkLst>
          <pc:docMk/>
          <pc:sldMk cId="3777685296" sldId="263"/>
        </pc:sldMkLst>
        <pc:spChg chg="mod">
          <ac:chgData name="Veera Santhosh Kumar Narapareddy" userId="2ce120d0-a514-427e-8be7-eb7cb8c20922" providerId="ADAL" clId="{1758CC5A-DE00-4E04-9E4B-2DF4A1465D0C}" dt="2024-04-04T21:57:41.325" v="14" actId="1076"/>
          <ac:spMkLst>
            <pc:docMk/>
            <pc:sldMk cId="3777685296" sldId="263"/>
            <ac:spMk id="2" creationId="{0F440F6D-B539-D176-0DE6-F24936AEB442}"/>
          </ac:spMkLst>
        </pc:spChg>
        <pc:spChg chg="mod">
          <ac:chgData name="Veera Santhosh Kumar Narapareddy" userId="2ce120d0-a514-427e-8be7-eb7cb8c20922" providerId="ADAL" clId="{1758CC5A-DE00-4E04-9E4B-2DF4A1465D0C}" dt="2024-04-10T20:27:13.411" v="4818" actId="20577"/>
          <ac:spMkLst>
            <pc:docMk/>
            <pc:sldMk cId="3777685296" sldId="263"/>
            <ac:spMk id="3" creationId="{B9B16139-B252-A9D2-695B-106B6D392984}"/>
          </ac:spMkLst>
        </pc:spChg>
        <pc:picChg chg="add mod">
          <ac:chgData name="Veera Santhosh Kumar Narapareddy" userId="2ce120d0-a514-427e-8be7-eb7cb8c20922" providerId="ADAL" clId="{1758CC5A-DE00-4E04-9E4B-2DF4A1465D0C}" dt="2024-04-06T04:30:30.211" v="2520" actId="14100"/>
          <ac:picMkLst>
            <pc:docMk/>
            <pc:sldMk cId="3777685296" sldId="263"/>
            <ac:picMk id="5" creationId="{8AC1612B-3B0B-2BDB-0A09-A2550D9719F2}"/>
          </ac:picMkLst>
        </pc:picChg>
      </pc:sldChg>
      <pc:sldChg chg="addSp delSp modSp add mod modNotesTx">
        <pc:chgData name="Veera Santhosh Kumar Narapareddy" userId="2ce120d0-a514-427e-8be7-eb7cb8c20922" providerId="ADAL" clId="{1758CC5A-DE00-4E04-9E4B-2DF4A1465D0C}" dt="2024-04-10T20:20:49.564" v="4781" actId="1076"/>
        <pc:sldMkLst>
          <pc:docMk/>
          <pc:sldMk cId="301816258" sldId="264"/>
        </pc:sldMkLst>
        <pc:spChg chg="mod">
          <ac:chgData name="Veera Santhosh Kumar Narapareddy" userId="2ce120d0-a514-427e-8be7-eb7cb8c20922" providerId="ADAL" clId="{1758CC5A-DE00-4E04-9E4B-2DF4A1465D0C}" dt="2024-04-04T22:00:33.503" v="47" actId="1076"/>
          <ac:spMkLst>
            <pc:docMk/>
            <pc:sldMk cId="301816258" sldId="264"/>
            <ac:spMk id="2" creationId="{0F440F6D-B539-D176-0DE6-F24936AEB442}"/>
          </ac:spMkLst>
        </pc:spChg>
        <pc:spChg chg="del mod">
          <ac:chgData name="Veera Santhosh Kumar Narapareddy" userId="2ce120d0-a514-427e-8be7-eb7cb8c20922" providerId="ADAL" clId="{1758CC5A-DE00-4E04-9E4B-2DF4A1465D0C}" dt="2024-04-04T21:59:53.999" v="41"/>
          <ac:spMkLst>
            <pc:docMk/>
            <pc:sldMk cId="301816258" sldId="264"/>
            <ac:spMk id="3" creationId="{B9B16139-B252-A9D2-695B-106B6D392984}"/>
          </ac:spMkLst>
        </pc:spChg>
        <pc:spChg chg="add del mod">
          <ac:chgData name="Veera Santhosh Kumar Narapareddy" userId="2ce120d0-a514-427e-8be7-eb7cb8c20922" providerId="ADAL" clId="{1758CC5A-DE00-4E04-9E4B-2DF4A1465D0C}" dt="2024-04-04T22:03:15.028" v="55" actId="478"/>
          <ac:spMkLst>
            <pc:docMk/>
            <pc:sldMk cId="301816258" sldId="264"/>
            <ac:spMk id="7" creationId="{17197F89-E07E-DDFA-3B24-7E74A3AA97C8}"/>
          </ac:spMkLst>
        </pc:spChg>
        <pc:spChg chg="add mod">
          <ac:chgData name="Veera Santhosh Kumar Narapareddy" userId="2ce120d0-a514-427e-8be7-eb7cb8c20922" providerId="ADAL" clId="{1758CC5A-DE00-4E04-9E4B-2DF4A1465D0C}" dt="2024-04-10T20:20:40.949" v="4778" actId="1076"/>
          <ac:spMkLst>
            <pc:docMk/>
            <pc:sldMk cId="301816258" sldId="264"/>
            <ac:spMk id="8" creationId="{6E6270AA-8D21-ABE2-2199-B164A38BA9AF}"/>
          </ac:spMkLst>
        </pc:spChg>
        <pc:spChg chg="add del mod">
          <ac:chgData name="Veera Santhosh Kumar Narapareddy" userId="2ce120d0-a514-427e-8be7-eb7cb8c20922" providerId="ADAL" clId="{1758CC5A-DE00-4E04-9E4B-2DF4A1465D0C}" dt="2024-04-04T22:07:46.710" v="85" actId="478"/>
          <ac:spMkLst>
            <pc:docMk/>
            <pc:sldMk cId="301816258" sldId="264"/>
            <ac:spMk id="9" creationId="{CFFB68D8-9A30-5806-5257-A27FB3B8F92D}"/>
          </ac:spMkLst>
        </pc:spChg>
        <pc:spChg chg="add mod">
          <ac:chgData name="Veera Santhosh Kumar Narapareddy" userId="2ce120d0-a514-427e-8be7-eb7cb8c20922" providerId="ADAL" clId="{1758CC5A-DE00-4E04-9E4B-2DF4A1465D0C}" dt="2024-04-10T20:20:44.939" v="4779" actId="1076"/>
          <ac:spMkLst>
            <pc:docMk/>
            <pc:sldMk cId="301816258" sldId="264"/>
            <ac:spMk id="10" creationId="{C2A4B49E-E384-6F99-254E-2EF6978D373F}"/>
          </ac:spMkLst>
        </pc:spChg>
        <pc:picChg chg="del mod">
          <ac:chgData name="Veera Santhosh Kumar Narapareddy" userId="2ce120d0-a514-427e-8be7-eb7cb8c20922" providerId="ADAL" clId="{1758CC5A-DE00-4E04-9E4B-2DF4A1465D0C}" dt="2024-04-04T22:00:36.301" v="48" actId="478"/>
          <ac:picMkLst>
            <pc:docMk/>
            <pc:sldMk cId="301816258" sldId="264"/>
            <ac:picMk id="5" creationId="{8AC1612B-3B0B-2BDB-0A09-A2550D9719F2}"/>
          </ac:picMkLst>
        </pc:picChg>
        <pc:picChg chg="add mod">
          <ac:chgData name="Veera Santhosh Kumar Narapareddy" userId="2ce120d0-a514-427e-8be7-eb7cb8c20922" providerId="ADAL" clId="{1758CC5A-DE00-4E04-9E4B-2DF4A1465D0C}" dt="2024-04-10T20:20:49.564" v="4781" actId="1076"/>
          <ac:picMkLst>
            <pc:docMk/>
            <pc:sldMk cId="301816258" sldId="264"/>
            <ac:picMk id="6" creationId="{82A7E1BE-86EE-81BD-89BF-BC0B48D15A58}"/>
          </ac:picMkLst>
        </pc:picChg>
      </pc:sldChg>
      <pc:sldChg chg="addSp delSp modSp add mod modNotesTx">
        <pc:chgData name="Veera Santhosh Kumar Narapareddy" userId="2ce120d0-a514-427e-8be7-eb7cb8c20922" providerId="ADAL" clId="{1758CC5A-DE00-4E04-9E4B-2DF4A1465D0C}" dt="2024-04-10T20:21:09.877" v="4791" actId="20577"/>
        <pc:sldMkLst>
          <pc:docMk/>
          <pc:sldMk cId="4039132183" sldId="265"/>
        </pc:sldMkLst>
        <pc:spChg chg="mod">
          <ac:chgData name="Veera Santhosh Kumar Narapareddy" userId="2ce120d0-a514-427e-8be7-eb7cb8c20922" providerId="ADAL" clId="{1758CC5A-DE00-4E04-9E4B-2DF4A1465D0C}" dt="2024-04-04T22:15:26.837" v="160" actId="404"/>
          <ac:spMkLst>
            <pc:docMk/>
            <pc:sldMk cId="4039132183" sldId="265"/>
            <ac:spMk id="2" creationId="{0F440F6D-B539-D176-0DE6-F24936AEB442}"/>
          </ac:spMkLst>
        </pc:spChg>
        <pc:spChg chg="del">
          <ac:chgData name="Veera Santhosh Kumar Narapareddy" userId="2ce120d0-a514-427e-8be7-eb7cb8c20922" providerId="ADAL" clId="{1758CC5A-DE00-4E04-9E4B-2DF4A1465D0C}" dt="2024-04-04T22:15:36.559" v="165" actId="478"/>
          <ac:spMkLst>
            <pc:docMk/>
            <pc:sldMk cId="4039132183" sldId="265"/>
            <ac:spMk id="8" creationId="{6E6270AA-8D21-ABE2-2199-B164A38BA9AF}"/>
          </ac:spMkLst>
        </pc:spChg>
        <pc:spChg chg="del">
          <ac:chgData name="Veera Santhosh Kumar Narapareddy" userId="2ce120d0-a514-427e-8be7-eb7cb8c20922" providerId="ADAL" clId="{1758CC5A-DE00-4E04-9E4B-2DF4A1465D0C}" dt="2024-04-04T22:15:39.391" v="166" actId="478"/>
          <ac:spMkLst>
            <pc:docMk/>
            <pc:sldMk cId="4039132183" sldId="265"/>
            <ac:spMk id="10" creationId="{C2A4B49E-E384-6F99-254E-2EF6978D373F}"/>
          </ac:spMkLst>
        </pc:spChg>
        <pc:picChg chg="add del mod">
          <ac:chgData name="Veera Santhosh Kumar Narapareddy" userId="2ce120d0-a514-427e-8be7-eb7cb8c20922" providerId="ADAL" clId="{1758CC5A-DE00-4E04-9E4B-2DF4A1465D0C}" dt="2024-04-04T22:16:20.472" v="171" actId="478"/>
          <ac:picMkLst>
            <pc:docMk/>
            <pc:sldMk cId="4039132183" sldId="265"/>
            <ac:picMk id="4" creationId="{3E602AAA-18F3-1F78-5CB5-9C5613EFA6A4}"/>
          </ac:picMkLst>
        </pc:picChg>
        <pc:picChg chg="del">
          <ac:chgData name="Veera Santhosh Kumar Narapareddy" userId="2ce120d0-a514-427e-8be7-eb7cb8c20922" providerId="ADAL" clId="{1758CC5A-DE00-4E04-9E4B-2DF4A1465D0C}" dt="2024-04-04T22:15:04.243" v="126" actId="478"/>
          <ac:picMkLst>
            <pc:docMk/>
            <pc:sldMk cId="4039132183" sldId="265"/>
            <ac:picMk id="6" creationId="{82A7E1BE-86EE-81BD-89BF-BC0B48D15A58}"/>
          </ac:picMkLst>
        </pc:picChg>
        <pc:picChg chg="add mod">
          <ac:chgData name="Veera Santhosh Kumar Narapareddy" userId="2ce120d0-a514-427e-8be7-eb7cb8c20922" providerId="ADAL" clId="{1758CC5A-DE00-4E04-9E4B-2DF4A1465D0C}" dt="2024-04-04T22:31:29.515" v="357" actId="1440"/>
          <ac:picMkLst>
            <pc:docMk/>
            <pc:sldMk cId="4039132183" sldId="265"/>
            <ac:picMk id="7" creationId="{E42C1CD4-3E2A-AB6F-CC3D-DD3A0B3B6C98}"/>
          </ac:picMkLst>
        </pc:picChg>
        <pc:picChg chg="add mod">
          <ac:chgData name="Veera Santhosh Kumar Narapareddy" userId="2ce120d0-a514-427e-8be7-eb7cb8c20922" providerId="ADAL" clId="{1758CC5A-DE00-4E04-9E4B-2DF4A1465D0C}" dt="2024-04-04T22:31:29.515" v="357" actId="1440"/>
          <ac:picMkLst>
            <pc:docMk/>
            <pc:sldMk cId="4039132183" sldId="265"/>
            <ac:picMk id="11" creationId="{634CB3B2-58B3-9101-D8A2-52336F32F419}"/>
          </ac:picMkLst>
        </pc:picChg>
        <pc:picChg chg="add mod">
          <ac:chgData name="Veera Santhosh Kumar Narapareddy" userId="2ce120d0-a514-427e-8be7-eb7cb8c20922" providerId="ADAL" clId="{1758CC5A-DE00-4E04-9E4B-2DF4A1465D0C}" dt="2024-04-04T22:31:29.515" v="357" actId="1440"/>
          <ac:picMkLst>
            <pc:docMk/>
            <pc:sldMk cId="4039132183" sldId="265"/>
            <ac:picMk id="13" creationId="{4988D7AE-FD73-B5DC-5CA5-848392021A07}"/>
          </ac:picMkLst>
        </pc:picChg>
        <pc:picChg chg="add mod">
          <ac:chgData name="Veera Santhosh Kumar Narapareddy" userId="2ce120d0-a514-427e-8be7-eb7cb8c20922" providerId="ADAL" clId="{1758CC5A-DE00-4E04-9E4B-2DF4A1465D0C}" dt="2024-04-04T22:31:29.515" v="357" actId="1440"/>
          <ac:picMkLst>
            <pc:docMk/>
            <pc:sldMk cId="4039132183" sldId="265"/>
            <ac:picMk id="15" creationId="{488C40BF-1708-4EA9-A70C-EA7B5D752440}"/>
          </ac:picMkLst>
        </pc:picChg>
        <pc:picChg chg="add mod">
          <ac:chgData name="Veera Santhosh Kumar Narapareddy" userId="2ce120d0-a514-427e-8be7-eb7cb8c20922" providerId="ADAL" clId="{1758CC5A-DE00-4E04-9E4B-2DF4A1465D0C}" dt="2024-04-04T22:31:29.515" v="357" actId="1440"/>
          <ac:picMkLst>
            <pc:docMk/>
            <pc:sldMk cId="4039132183" sldId="265"/>
            <ac:picMk id="17" creationId="{1E006332-5775-44FA-9D83-B7B4D468B810}"/>
          </ac:picMkLst>
        </pc:picChg>
        <pc:picChg chg="add mod">
          <ac:chgData name="Veera Santhosh Kumar Narapareddy" userId="2ce120d0-a514-427e-8be7-eb7cb8c20922" providerId="ADAL" clId="{1758CC5A-DE00-4E04-9E4B-2DF4A1465D0C}" dt="2024-04-04T22:31:29.515" v="357" actId="1440"/>
          <ac:picMkLst>
            <pc:docMk/>
            <pc:sldMk cId="4039132183" sldId="265"/>
            <ac:picMk id="19" creationId="{045C7CDC-9AB7-2ED2-F378-6BCA38A24476}"/>
          </ac:picMkLst>
        </pc:picChg>
        <pc:picChg chg="add mod">
          <ac:chgData name="Veera Santhosh Kumar Narapareddy" userId="2ce120d0-a514-427e-8be7-eb7cb8c20922" providerId="ADAL" clId="{1758CC5A-DE00-4E04-9E4B-2DF4A1465D0C}" dt="2024-04-04T22:31:29.515" v="357" actId="1440"/>
          <ac:picMkLst>
            <pc:docMk/>
            <pc:sldMk cId="4039132183" sldId="265"/>
            <ac:picMk id="21" creationId="{D8ECEF38-A161-407F-DA81-8260267C6CEC}"/>
          </ac:picMkLst>
        </pc:picChg>
        <pc:picChg chg="add mod">
          <ac:chgData name="Veera Santhosh Kumar Narapareddy" userId="2ce120d0-a514-427e-8be7-eb7cb8c20922" providerId="ADAL" clId="{1758CC5A-DE00-4E04-9E4B-2DF4A1465D0C}" dt="2024-04-04T22:31:29.515" v="357" actId="1440"/>
          <ac:picMkLst>
            <pc:docMk/>
            <pc:sldMk cId="4039132183" sldId="265"/>
            <ac:picMk id="23" creationId="{14773B1A-90B8-895B-1A05-07203C7E23D6}"/>
          </ac:picMkLst>
        </pc:picChg>
        <pc:picChg chg="add mod">
          <ac:chgData name="Veera Santhosh Kumar Narapareddy" userId="2ce120d0-a514-427e-8be7-eb7cb8c20922" providerId="ADAL" clId="{1758CC5A-DE00-4E04-9E4B-2DF4A1465D0C}" dt="2024-04-04T22:31:29.515" v="357" actId="1440"/>
          <ac:picMkLst>
            <pc:docMk/>
            <pc:sldMk cId="4039132183" sldId="265"/>
            <ac:picMk id="25" creationId="{7B338E87-DF7A-270B-A150-53E37B40BB3E}"/>
          </ac:picMkLst>
        </pc:picChg>
        <pc:picChg chg="add mod">
          <ac:chgData name="Veera Santhosh Kumar Narapareddy" userId="2ce120d0-a514-427e-8be7-eb7cb8c20922" providerId="ADAL" clId="{1758CC5A-DE00-4E04-9E4B-2DF4A1465D0C}" dt="2024-04-04T22:31:29.515" v="357" actId="1440"/>
          <ac:picMkLst>
            <pc:docMk/>
            <pc:sldMk cId="4039132183" sldId="265"/>
            <ac:picMk id="27" creationId="{190F7B0F-4E37-C029-D91C-347911C5B1B9}"/>
          </ac:picMkLst>
        </pc:picChg>
        <pc:picChg chg="add mod">
          <ac:chgData name="Veera Santhosh Kumar Narapareddy" userId="2ce120d0-a514-427e-8be7-eb7cb8c20922" providerId="ADAL" clId="{1758CC5A-DE00-4E04-9E4B-2DF4A1465D0C}" dt="2024-04-04T22:31:29.515" v="357" actId="1440"/>
          <ac:picMkLst>
            <pc:docMk/>
            <pc:sldMk cId="4039132183" sldId="265"/>
            <ac:picMk id="29" creationId="{94E4E66D-A07F-FD50-EF3F-B0A10FE43DED}"/>
          </ac:picMkLst>
        </pc:picChg>
        <pc:picChg chg="add mod">
          <ac:chgData name="Veera Santhosh Kumar Narapareddy" userId="2ce120d0-a514-427e-8be7-eb7cb8c20922" providerId="ADAL" clId="{1758CC5A-DE00-4E04-9E4B-2DF4A1465D0C}" dt="2024-04-04T22:31:29.515" v="357" actId="1440"/>
          <ac:picMkLst>
            <pc:docMk/>
            <pc:sldMk cId="4039132183" sldId="265"/>
            <ac:picMk id="31" creationId="{3EFE2C9B-4CF5-A5C0-69A6-13E4D41F066C}"/>
          </ac:picMkLst>
        </pc:picChg>
        <pc:picChg chg="add mod">
          <ac:chgData name="Veera Santhosh Kumar Narapareddy" userId="2ce120d0-a514-427e-8be7-eb7cb8c20922" providerId="ADAL" clId="{1758CC5A-DE00-4E04-9E4B-2DF4A1465D0C}" dt="2024-04-04T22:31:29.515" v="357" actId="1440"/>
          <ac:picMkLst>
            <pc:docMk/>
            <pc:sldMk cId="4039132183" sldId="265"/>
            <ac:picMk id="33" creationId="{57F5333E-3C28-C073-A7BF-4DCBEC642312}"/>
          </ac:picMkLst>
        </pc:picChg>
        <pc:picChg chg="add mod">
          <ac:chgData name="Veera Santhosh Kumar Narapareddy" userId="2ce120d0-a514-427e-8be7-eb7cb8c20922" providerId="ADAL" clId="{1758CC5A-DE00-4E04-9E4B-2DF4A1465D0C}" dt="2024-04-04T22:31:29.515" v="357" actId="1440"/>
          <ac:picMkLst>
            <pc:docMk/>
            <pc:sldMk cId="4039132183" sldId="265"/>
            <ac:picMk id="35" creationId="{B06D5191-6196-A605-8E0A-356A56A77301}"/>
          </ac:picMkLst>
        </pc:picChg>
        <pc:picChg chg="add mod">
          <ac:chgData name="Veera Santhosh Kumar Narapareddy" userId="2ce120d0-a514-427e-8be7-eb7cb8c20922" providerId="ADAL" clId="{1758CC5A-DE00-4E04-9E4B-2DF4A1465D0C}" dt="2024-04-04T22:31:29.515" v="357" actId="1440"/>
          <ac:picMkLst>
            <pc:docMk/>
            <pc:sldMk cId="4039132183" sldId="265"/>
            <ac:picMk id="37" creationId="{60D32422-6F36-02D0-3013-3C0AF0325067}"/>
          </ac:picMkLst>
        </pc:picChg>
        <pc:picChg chg="add mod">
          <ac:chgData name="Veera Santhosh Kumar Narapareddy" userId="2ce120d0-a514-427e-8be7-eb7cb8c20922" providerId="ADAL" clId="{1758CC5A-DE00-4E04-9E4B-2DF4A1465D0C}" dt="2024-04-04T22:31:29.515" v="357" actId="1440"/>
          <ac:picMkLst>
            <pc:docMk/>
            <pc:sldMk cId="4039132183" sldId="265"/>
            <ac:picMk id="39" creationId="{A011F7CB-BC9B-1A60-7D11-7341FDD23FE3}"/>
          </ac:picMkLst>
        </pc:picChg>
        <pc:picChg chg="add mod">
          <ac:chgData name="Veera Santhosh Kumar Narapareddy" userId="2ce120d0-a514-427e-8be7-eb7cb8c20922" providerId="ADAL" clId="{1758CC5A-DE00-4E04-9E4B-2DF4A1465D0C}" dt="2024-04-04T22:31:29.515" v="357" actId="1440"/>
          <ac:picMkLst>
            <pc:docMk/>
            <pc:sldMk cId="4039132183" sldId="265"/>
            <ac:picMk id="41" creationId="{E8AE2C7C-558F-4BE4-858F-81B9717F51E7}"/>
          </ac:picMkLst>
        </pc:picChg>
        <pc:picChg chg="add mod">
          <ac:chgData name="Veera Santhosh Kumar Narapareddy" userId="2ce120d0-a514-427e-8be7-eb7cb8c20922" providerId="ADAL" clId="{1758CC5A-DE00-4E04-9E4B-2DF4A1465D0C}" dt="2024-04-04T22:31:29.515" v="357" actId="1440"/>
          <ac:picMkLst>
            <pc:docMk/>
            <pc:sldMk cId="4039132183" sldId="265"/>
            <ac:picMk id="43" creationId="{8EA807B5-8C08-5C26-B87B-10A0DB70AAA5}"/>
          </ac:picMkLst>
        </pc:picChg>
        <pc:picChg chg="add mod">
          <ac:chgData name="Veera Santhosh Kumar Narapareddy" userId="2ce120d0-a514-427e-8be7-eb7cb8c20922" providerId="ADAL" clId="{1758CC5A-DE00-4E04-9E4B-2DF4A1465D0C}" dt="2024-04-04T22:31:29.515" v="357" actId="1440"/>
          <ac:picMkLst>
            <pc:docMk/>
            <pc:sldMk cId="4039132183" sldId="265"/>
            <ac:picMk id="45" creationId="{F4F12C60-F969-6AE9-B699-0BDEBBDC3A45}"/>
          </ac:picMkLst>
        </pc:picChg>
        <pc:picChg chg="add mod">
          <ac:chgData name="Veera Santhosh Kumar Narapareddy" userId="2ce120d0-a514-427e-8be7-eb7cb8c20922" providerId="ADAL" clId="{1758CC5A-DE00-4E04-9E4B-2DF4A1465D0C}" dt="2024-04-04T22:31:29.515" v="357" actId="1440"/>
          <ac:picMkLst>
            <pc:docMk/>
            <pc:sldMk cId="4039132183" sldId="265"/>
            <ac:picMk id="47" creationId="{1ED22E9E-470B-88EA-810F-E1E5F7094727}"/>
          </ac:picMkLst>
        </pc:picChg>
      </pc:sldChg>
      <pc:sldChg chg="addSp delSp modSp add mod modNotesTx">
        <pc:chgData name="Veera Santhosh Kumar Narapareddy" userId="2ce120d0-a514-427e-8be7-eb7cb8c20922" providerId="ADAL" clId="{1758CC5A-DE00-4E04-9E4B-2DF4A1465D0C}" dt="2024-04-10T19:38:57.779" v="4612" actId="20577"/>
        <pc:sldMkLst>
          <pc:docMk/>
          <pc:sldMk cId="130312736" sldId="266"/>
        </pc:sldMkLst>
        <pc:spChg chg="mod">
          <ac:chgData name="Veera Santhosh Kumar Narapareddy" userId="2ce120d0-a514-427e-8be7-eb7cb8c20922" providerId="ADAL" clId="{1758CC5A-DE00-4E04-9E4B-2DF4A1465D0C}" dt="2024-04-04T22:38:37.177" v="1053" actId="20577"/>
          <ac:spMkLst>
            <pc:docMk/>
            <pc:sldMk cId="130312736" sldId="266"/>
            <ac:spMk id="2" creationId="{0F440F6D-B539-D176-0DE6-F24936AEB442}"/>
          </ac:spMkLst>
        </pc:spChg>
        <pc:spChg chg="add">
          <ac:chgData name="Veera Santhosh Kumar Narapareddy" userId="2ce120d0-a514-427e-8be7-eb7cb8c20922" providerId="ADAL" clId="{1758CC5A-DE00-4E04-9E4B-2DF4A1465D0C}" dt="2024-04-04T22:42:04.035" v="1063"/>
          <ac:spMkLst>
            <pc:docMk/>
            <pc:sldMk cId="130312736" sldId="266"/>
            <ac:spMk id="5" creationId="{AFFEA40D-6CD2-0C3E-2157-559CDE2E88BE}"/>
          </ac:spMkLst>
        </pc:spChg>
        <pc:graphicFrameChg chg="add del mod">
          <ac:chgData name="Veera Santhosh Kumar Narapareddy" userId="2ce120d0-a514-427e-8be7-eb7cb8c20922" providerId="ADAL" clId="{1758CC5A-DE00-4E04-9E4B-2DF4A1465D0C}" dt="2024-04-04T22:42:30.741" v="1065" actId="478"/>
          <ac:graphicFrameMkLst>
            <pc:docMk/>
            <pc:sldMk cId="130312736" sldId="266"/>
            <ac:graphicFrameMk id="6" creationId="{60367FAE-85C4-896E-AE20-136206D747C8}"/>
          </ac:graphicFrameMkLst>
        </pc:graphicFrameChg>
        <pc:picChg chg="add del mod">
          <ac:chgData name="Veera Santhosh Kumar Narapareddy" userId="2ce120d0-a514-427e-8be7-eb7cb8c20922" providerId="ADAL" clId="{1758CC5A-DE00-4E04-9E4B-2DF4A1465D0C}" dt="2024-04-04T22:39:03.435" v="1059" actId="478"/>
          <ac:picMkLst>
            <pc:docMk/>
            <pc:sldMk cId="130312736" sldId="266"/>
            <ac:picMk id="4" creationId="{885FE2C7-D170-1C72-3E82-71296F0973AE}"/>
          </ac:picMkLst>
        </pc:picChg>
        <pc:picChg chg="del">
          <ac:chgData name="Veera Santhosh Kumar Narapareddy" userId="2ce120d0-a514-427e-8be7-eb7cb8c20922" providerId="ADAL" clId="{1758CC5A-DE00-4E04-9E4B-2DF4A1465D0C}" dt="2024-04-04T22:38:41.349" v="1054" actId="478"/>
          <ac:picMkLst>
            <pc:docMk/>
            <pc:sldMk cId="130312736" sldId="266"/>
            <ac:picMk id="7" creationId="{E42C1CD4-3E2A-AB6F-CC3D-DD3A0B3B6C98}"/>
          </ac:picMkLst>
        </pc:picChg>
        <pc:picChg chg="add del mod">
          <ac:chgData name="Veera Santhosh Kumar Narapareddy" userId="2ce120d0-a514-427e-8be7-eb7cb8c20922" providerId="ADAL" clId="{1758CC5A-DE00-4E04-9E4B-2DF4A1465D0C}" dt="2024-04-04T22:52:27.874" v="1243" actId="478"/>
          <ac:picMkLst>
            <pc:docMk/>
            <pc:sldMk cId="130312736" sldId="266"/>
            <ac:picMk id="9" creationId="{5C99314E-244D-518E-FE84-88FC5F829F77}"/>
          </ac:picMkLst>
        </pc:picChg>
        <pc:picChg chg="del">
          <ac:chgData name="Veera Santhosh Kumar Narapareddy" userId="2ce120d0-a514-427e-8be7-eb7cb8c20922" providerId="ADAL" clId="{1758CC5A-DE00-4E04-9E4B-2DF4A1465D0C}" dt="2024-04-04T22:38:41.349" v="1054" actId="478"/>
          <ac:picMkLst>
            <pc:docMk/>
            <pc:sldMk cId="130312736" sldId="266"/>
            <ac:picMk id="11" creationId="{634CB3B2-58B3-9101-D8A2-52336F32F419}"/>
          </ac:picMkLst>
        </pc:picChg>
        <pc:picChg chg="del">
          <ac:chgData name="Veera Santhosh Kumar Narapareddy" userId="2ce120d0-a514-427e-8be7-eb7cb8c20922" providerId="ADAL" clId="{1758CC5A-DE00-4E04-9E4B-2DF4A1465D0C}" dt="2024-04-04T22:38:41.349" v="1054" actId="478"/>
          <ac:picMkLst>
            <pc:docMk/>
            <pc:sldMk cId="130312736" sldId="266"/>
            <ac:picMk id="13" creationId="{4988D7AE-FD73-B5DC-5CA5-848392021A07}"/>
          </ac:picMkLst>
        </pc:picChg>
        <pc:picChg chg="del">
          <ac:chgData name="Veera Santhosh Kumar Narapareddy" userId="2ce120d0-a514-427e-8be7-eb7cb8c20922" providerId="ADAL" clId="{1758CC5A-DE00-4E04-9E4B-2DF4A1465D0C}" dt="2024-04-04T22:38:41.349" v="1054" actId="478"/>
          <ac:picMkLst>
            <pc:docMk/>
            <pc:sldMk cId="130312736" sldId="266"/>
            <ac:picMk id="15" creationId="{488C40BF-1708-4EA9-A70C-EA7B5D752440}"/>
          </ac:picMkLst>
        </pc:picChg>
        <pc:picChg chg="del">
          <ac:chgData name="Veera Santhosh Kumar Narapareddy" userId="2ce120d0-a514-427e-8be7-eb7cb8c20922" providerId="ADAL" clId="{1758CC5A-DE00-4E04-9E4B-2DF4A1465D0C}" dt="2024-04-04T22:38:41.349" v="1054" actId="478"/>
          <ac:picMkLst>
            <pc:docMk/>
            <pc:sldMk cId="130312736" sldId="266"/>
            <ac:picMk id="17" creationId="{1E006332-5775-44FA-9D83-B7B4D468B810}"/>
          </ac:picMkLst>
        </pc:picChg>
        <pc:picChg chg="del">
          <ac:chgData name="Veera Santhosh Kumar Narapareddy" userId="2ce120d0-a514-427e-8be7-eb7cb8c20922" providerId="ADAL" clId="{1758CC5A-DE00-4E04-9E4B-2DF4A1465D0C}" dt="2024-04-04T22:38:41.349" v="1054" actId="478"/>
          <ac:picMkLst>
            <pc:docMk/>
            <pc:sldMk cId="130312736" sldId="266"/>
            <ac:picMk id="19" creationId="{045C7CDC-9AB7-2ED2-F378-6BCA38A24476}"/>
          </ac:picMkLst>
        </pc:picChg>
        <pc:picChg chg="del">
          <ac:chgData name="Veera Santhosh Kumar Narapareddy" userId="2ce120d0-a514-427e-8be7-eb7cb8c20922" providerId="ADAL" clId="{1758CC5A-DE00-4E04-9E4B-2DF4A1465D0C}" dt="2024-04-04T22:38:41.349" v="1054" actId="478"/>
          <ac:picMkLst>
            <pc:docMk/>
            <pc:sldMk cId="130312736" sldId="266"/>
            <ac:picMk id="21" creationId="{D8ECEF38-A161-407F-DA81-8260267C6CEC}"/>
          </ac:picMkLst>
        </pc:picChg>
        <pc:picChg chg="del">
          <ac:chgData name="Veera Santhosh Kumar Narapareddy" userId="2ce120d0-a514-427e-8be7-eb7cb8c20922" providerId="ADAL" clId="{1758CC5A-DE00-4E04-9E4B-2DF4A1465D0C}" dt="2024-04-04T22:38:41.349" v="1054" actId="478"/>
          <ac:picMkLst>
            <pc:docMk/>
            <pc:sldMk cId="130312736" sldId="266"/>
            <ac:picMk id="23" creationId="{14773B1A-90B8-895B-1A05-07203C7E23D6}"/>
          </ac:picMkLst>
        </pc:picChg>
        <pc:picChg chg="del">
          <ac:chgData name="Veera Santhosh Kumar Narapareddy" userId="2ce120d0-a514-427e-8be7-eb7cb8c20922" providerId="ADAL" clId="{1758CC5A-DE00-4E04-9E4B-2DF4A1465D0C}" dt="2024-04-04T22:38:41.349" v="1054" actId="478"/>
          <ac:picMkLst>
            <pc:docMk/>
            <pc:sldMk cId="130312736" sldId="266"/>
            <ac:picMk id="25" creationId="{7B338E87-DF7A-270B-A150-53E37B40BB3E}"/>
          </ac:picMkLst>
        </pc:picChg>
        <pc:picChg chg="del">
          <ac:chgData name="Veera Santhosh Kumar Narapareddy" userId="2ce120d0-a514-427e-8be7-eb7cb8c20922" providerId="ADAL" clId="{1758CC5A-DE00-4E04-9E4B-2DF4A1465D0C}" dt="2024-04-04T22:38:41.349" v="1054" actId="478"/>
          <ac:picMkLst>
            <pc:docMk/>
            <pc:sldMk cId="130312736" sldId="266"/>
            <ac:picMk id="27" creationId="{190F7B0F-4E37-C029-D91C-347911C5B1B9}"/>
          </ac:picMkLst>
        </pc:picChg>
        <pc:picChg chg="del">
          <ac:chgData name="Veera Santhosh Kumar Narapareddy" userId="2ce120d0-a514-427e-8be7-eb7cb8c20922" providerId="ADAL" clId="{1758CC5A-DE00-4E04-9E4B-2DF4A1465D0C}" dt="2024-04-04T22:38:41.349" v="1054" actId="478"/>
          <ac:picMkLst>
            <pc:docMk/>
            <pc:sldMk cId="130312736" sldId="266"/>
            <ac:picMk id="29" creationId="{94E4E66D-A07F-FD50-EF3F-B0A10FE43DED}"/>
          </ac:picMkLst>
        </pc:picChg>
        <pc:picChg chg="del">
          <ac:chgData name="Veera Santhosh Kumar Narapareddy" userId="2ce120d0-a514-427e-8be7-eb7cb8c20922" providerId="ADAL" clId="{1758CC5A-DE00-4E04-9E4B-2DF4A1465D0C}" dt="2024-04-04T22:38:41.349" v="1054" actId="478"/>
          <ac:picMkLst>
            <pc:docMk/>
            <pc:sldMk cId="130312736" sldId="266"/>
            <ac:picMk id="31" creationId="{3EFE2C9B-4CF5-A5C0-69A6-13E4D41F066C}"/>
          </ac:picMkLst>
        </pc:picChg>
        <pc:picChg chg="del">
          <ac:chgData name="Veera Santhosh Kumar Narapareddy" userId="2ce120d0-a514-427e-8be7-eb7cb8c20922" providerId="ADAL" clId="{1758CC5A-DE00-4E04-9E4B-2DF4A1465D0C}" dt="2024-04-04T22:38:41.349" v="1054" actId="478"/>
          <ac:picMkLst>
            <pc:docMk/>
            <pc:sldMk cId="130312736" sldId="266"/>
            <ac:picMk id="33" creationId="{57F5333E-3C28-C073-A7BF-4DCBEC642312}"/>
          </ac:picMkLst>
        </pc:picChg>
        <pc:picChg chg="del">
          <ac:chgData name="Veera Santhosh Kumar Narapareddy" userId="2ce120d0-a514-427e-8be7-eb7cb8c20922" providerId="ADAL" clId="{1758CC5A-DE00-4E04-9E4B-2DF4A1465D0C}" dt="2024-04-04T22:38:41.349" v="1054" actId="478"/>
          <ac:picMkLst>
            <pc:docMk/>
            <pc:sldMk cId="130312736" sldId="266"/>
            <ac:picMk id="35" creationId="{B06D5191-6196-A605-8E0A-356A56A77301}"/>
          </ac:picMkLst>
        </pc:picChg>
        <pc:picChg chg="del">
          <ac:chgData name="Veera Santhosh Kumar Narapareddy" userId="2ce120d0-a514-427e-8be7-eb7cb8c20922" providerId="ADAL" clId="{1758CC5A-DE00-4E04-9E4B-2DF4A1465D0C}" dt="2024-04-04T22:38:41.349" v="1054" actId="478"/>
          <ac:picMkLst>
            <pc:docMk/>
            <pc:sldMk cId="130312736" sldId="266"/>
            <ac:picMk id="37" creationId="{60D32422-6F36-02D0-3013-3C0AF0325067}"/>
          </ac:picMkLst>
        </pc:picChg>
        <pc:picChg chg="del">
          <ac:chgData name="Veera Santhosh Kumar Narapareddy" userId="2ce120d0-a514-427e-8be7-eb7cb8c20922" providerId="ADAL" clId="{1758CC5A-DE00-4E04-9E4B-2DF4A1465D0C}" dt="2024-04-04T22:38:41.349" v="1054" actId="478"/>
          <ac:picMkLst>
            <pc:docMk/>
            <pc:sldMk cId="130312736" sldId="266"/>
            <ac:picMk id="39" creationId="{A011F7CB-BC9B-1A60-7D11-7341FDD23FE3}"/>
          </ac:picMkLst>
        </pc:picChg>
        <pc:picChg chg="del">
          <ac:chgData name="Veera Santhosh Kumar Narapareddy" userId="2ce120d0-a514-427e-8be7-eb7cb8c20922" providerId="ADAL" clId="{1758CC5A-DE00-4E04-9E4B-2DF4A1465D0C}" dt="2024-04-04T22:38:41.349" v="1054" actId="478"/>
          <ac:picMkLst>
            <pc:docMk/>
            <pc:sldMk cId="130312736" sldId="266"/>
            <ac:picMk id="41" creationId="{E8AE2C7C-558F-4BE4-858F-81B9717F51E7}"/>
          </ac:picMkLst>
        </pc:picChg>
        <pc:picChg chg="del">
          <ac:chgData name="Veera Santhosh Kumar Narapareddy" userId="2ce120d0-a514-427e-8be7-eb7cb8c20922" providerId="ADAL" clId="{1758CC5A-DE00-4E04-9E4B-2DF4A1465D0C}" dt="2024-04-04T22:38:41.349" v="1054" actId="478"/>
          <ac:picMkLst>
            <pc:docMk/>
            <pc:sldMk cId="130312736" sldId="266"/>
            <ac:picMk id="43" creationId="{8EA807B5-8C08-5C26-B87B-10A0DB70AAA5}"/>
          </ac:picMkLst>
        </pc:picChg>
        <pc:picChg chg="del">
          <ac:chgData name="Veera Santhosh Kumar Narapareddy" userId="2ce120d0-a514-427e-8be7-eb7cb8c20922" providerId="ADAL" clId="{1758CC5A-DE00-4E04-9E4B-2DF4A1465D0C}" dt="2024-04-04T22:38:41.349" v="1054" actId="478"/>
          <ac:picMkLst>
            <pc:docMk/>
            <pc:sldMk cId="130312736" sldId="266"/>
            <ac:picMk id="45" creationId="{F4F12C60-F969-6AE9-B699-0BDEBBDC3A45}"/>
          </ac:picMkLst>
        </pc:picChg>
        <pc:picChg chg="del">
          <ac:chgData name="Veera Santhosh Kumar Narapareddy" userId="2ce120d0-a514-427e-8be7-eb7cb8c20922" providerId="ADAL" clId="{1758CC5A-DE00-4E04-9E4B-2DF4A1465D0C}" dt="2024-04-04T22:38:41.349" v="1054" actId="478"/>
          <ac:picMkLst>
            <pc:docMk/>
            <pc:sldMk cId="130312736" sldId="266"/>
            <ac:picMk id="47" creationId="{1ED22E9E-470B-88EA-810F-E1E5F7094727}"/>
          </ac:picMkLst>
        </pc:picChg>
        <pc:picChg chg="add del mod">
          <ac:chgData name="Veera Santhosh Kumar Narapareddy" userId="2ce120d0-a514-427e-8be7-eb7cb8c20922" providerId="ADAL" clId="{1758CC5A-DE00-4E04-9E4B-2DF4A1465D0C}" dt="2024-04-04T22:42:03.117" v="1062" actId="478"/>
          <ac:picMkLst>
            <pc:docMk/>
            <pc:sldMk cId="130312736" sldId="266"/>
            <ac:picMk id="1026" creationId="{48F1D2B7-70E9-BB79-E49A-711C6EAAF043}"/>
          </ac:picMkLst>
        </pc:picChg>
        <pc:picChg chg="add del">
          <ac:chgData name="Veera Santhosh Kumar Narapareddy" userId="2ce120d0-a514-427e-8be7-eb7cb8c20922" providerId="ADAL" clId="{1758CC5A-DE00-4E04-9E4B-2DF4A1465D0C}" dt="2024-04-04T22:50:08.293" v="1241" actId="478"/>
          <ac:picMkLst>
            <pc:docMk/>
            <pc:sldMk cId="130312736" sldId="266"/>
            <ac:picMk id="1030" creationId="{248E9C31-886D-904B-9DCB-33ED06438815}"/>
          </ac:picMkLst>
        </pc:picChg>
        <pc:picChg chg="add mod">
          <ac:chgData name="Veera Santhosh Kumar Narapareddy" userId="2ce120d0-a514-427e-8be7-eb7cb8c20922" providerId="ADAL" clId="{1758CC5A-DE00-4E04-9E4B-2DF4A1465D0C}" dt="2024-04-04T22:52:38.892" v="1246" actId="1440"/>
          <ac:picMkLst>
            <pc:docMk/>
            <pc:sldMk cId="130312736" sldId="266"/>
            <ac:picMk id="1032" creationId="{1C9378A7-04ED-298E-323B-234B16D02B4B}"/>
          </ac:picMkLst>
        </pc:picChg>
      </pc:sldChg>
      <pc:sldChg chg="add modNotesTx">
        <pc:chgData name="Veera Santhosh Kumar Narapareddy" userId="2ce120d0-a514-427e-8be7-eb7cb8c20922" providerId="ADAL" clId="{1758CC5A-DE00-4E04-9E4B-2DF4A1465D0C}" dt="2024-04-10T19:39:41.940" v="4613" actId="20577"/>
        <pc:sldMkLst>
          <pc:docMk/>
          <pc:sldMk cId="784422638" sldId="267"/>
        </pc:sldMkLst>
      </pc:sldChg>
      <pc:sldChg chg="addSp delSp modSp add mod modNotesTx">
        <pc:chgData name="Veera Santhosh Kumar Narapareddy" userId="2ce120d0-a514-427e-8be7-eb7cb8c20922" providerId="ADAL" clId="{1758CC5A-DE00-4E04-9E4B-2DF4A1465D0C}" dt="2024-04-05T00:02:33.545" v="1627" actId="20577"/>
        <pc:sldMkLst>
          <pc:docMk/>
          <pc:sldMk cId="722303787" sldId="268"/>
        </pc:sldMkLst>
        <pc:spChg chg="mod">
          <ac:chgData name="Veera Santhosh Kumar Narapareddy" userId="2ce120d0-a514-427e-8be7-eb7cb8c20922" providerId="ADAL" clId="{1758CC5A-DE00-4E04-9E4B-2DF4A1465D0C}" dt="2024-04-04T23:13:43.497" v="1339" actId="404"/>
          <ac:spMkLst>
            <pc:docMk/>
            <pc:sldMk cId="722303787" sldId="268"/>
            <ac:spMk id="2" creationId="{0F440F6D-B539-D176-0DE6-F24936AEB442}"/>
          </ac:spMkLst>
        </pc:spChg>
        <pc:spChg chg="add mod">
          <ac:chgData name="Veera Santhosh Kumar Narapareddy" userId="2ce120d0-a514-427e-8be7-eb7cb8c20922" providerId="ADAL" clId="{1758CC5A-DE00-4E04-9E4B-2DF4A1465D0C}" dt="2024-04-05T00:02:33.545" v="1627" actId="20577"/>
          <ac:spMkLst>
            <pc:docMk/>
            <pc:sldMk cId="722303787" sldId="268"/>
            <ac:spMk id="7" creationId="{84AC9D38-A935-0DAB-5C2F-EF3EF8A68804}"/>
          </ac:spMkLst>
        </pc:spChg>
        <pc:picChg chg="add del">
          <ac:chgData name="Veera Santhosh Kumar Narapareddy" userId="2ce120d0-a514-427e-8be7-eb7cb8c20922" providerId="ADAL" clId="{1758CC5A-DE00-4E04-9E4B-2DF4A1465D0C}" dt="2024-04-04T23:09:46.380" v="1319" actId="478"/>
          <ac:picMkLst>
            <pc:docMk/>
            <pc:sldMk cId="722303787" sldId="268"/>
            <ac:picMk id="4" creationId="{927B24BF-E8B9-9F5B-509B-61EE612658E9}"/>
          </ac:picMkLst>
        </pc:picChg>
        <pc:picChg chg="add mod">
          <ac:chgData name="Veera Santhosh Kumar Narapareddy" userId="2ce120d0-a514-427e-8be7-eb7cb8c20922" providerId="ADAL" clId="{1758CC5A-DE00-4E04-9E4B-2DF4A1465D0C}" dt="2024-04-04T23:15:48.786" v="1364" actId="1076"/>
          <ac:picMkLst>
            <pc:docMk/>
            <pc:sldMk cId="722303787" sldId="268"/>
            <ac:picMk id="6" creationId="{E220CF9D-23C9-3201-7FA5-ADC0E437B2C4}"/>
          </ac:picMkLst>
        </pc:picChg>
        <pc:picChg chg="del">
          <ac:chgData name="Veera Santhosh Kumar Narapareddy" userId="2ce120d0-a514-427e-8be7-eb7cb8c20922" providerId="ADAL" clId="{1758CC5A-DE00-4E04-9E4B-2DF4A1465D0C}" dt="2024-04-04T23:09:31.100" v="1316" actId="478"/>
          <ac:picMkLst>
            <pc:docMk/>
            <pc:sldMk cId="722303787" sldId="268"/>
            <ac:picMk id="9" creationId="{5C99314E-244D-518E-FE84-88FC5F829F77}"/>
          </ac:picMkLst>
        </pc:picChg>
      </pc:sldChg>
      <pc:sldChg chg="addSp delSp modSp add mod modNotesTx">
        <pc:chgData name="Veera Santhosh Kumar Narapareddy" userId="2ce120d0-a514-427e-8be7-eb7cb8c20922" providerId="ADAL" clId="{1758CC5A-DE00-4E04-9E4B-2DF4A1465D0C}" dt="2024-04-10T20:03:33.104" v="4737" actId="20577"/>
        <pc:sldMkLst>
          <pc:docMk/>
          <pc:sldMk cId="676350270" sldId="269"/>
        </pc:sldMkLst>
        <pc:spChg chg="mod">
          <ac:chgData name="Veera Santhosh Kumar Narapareddy" userId="2ce120d0-a514-427e-8be7-eb7cb8c20922" providerId="ADAL" clId="{1758CC5A-DE00-4E04-9E4B-2DF4A1465D0C}" dt="2024-04-04T23:59:27.160" v="1617" actId="1076"/>
          <ac:spMkLst>
            <pc:docMk/>
            <pc:sldMk cId="676350270" sldId="269"/>
            <ac:spMk id="2" creationId="{0F440F6D-B539-D176-0DE6-F24936AEB442}"/>
          </ac:spMkLst>
        </pc:spChg>
        <pc:spChg chg="mod">
          <ac:chgData name="Veera Santhosh Kumar Narapareddy" userId="2ce120d0-a514-427e-8be7-eb7cb8c20922" providerId="ADAL" clId="{1758CC5A-DE00-4E04-9E4B-2DF4A1465D0C}" dt="2024-04-04T23:59:16.618" v="1615" actId="1076"/>
          <ac:spMkLst>
            <pc:docMk/>
            <pc:sldMk cId="676350270" sldId="269"/>
            <ac:spMk id="7" creationId="{84AC9D38-A935-0DAB-5C2F-EF3EF8A68804}"/>
          </ac:spMkLst>
        </pc:spChg>
        <pc:picChg chg="add mod">
          <ac:chgData name="Veera Santhosh Kumar Narapareddy" userId="2ce120d0-a514-427e-8be7-eb7cb8c20922" providerId="ADAL" clId="{1758CC5A-DE00-4E04-9E4B-2DF4A1465D0C}" dt="2024-04-04T23:59:20.075" v="1616" actId="1076"/>
          <ac:picMkLst>
            <pc:docMk/>
            <pc:sldMk cId="676350270" sldId="269"/>
            <ac:picMk id="4" creationId="{7185AAB6-3618-C502-5D86-5ABCE08E53E6}"/>
          </ac:picMkLst>
        </pc:picChg>
        <pc:picChg chg="del">
          <ac:chgData name="Veera Santhosh Kumar Narapareddy" userId="2ce120d0-a514-427e-8be7-eb7cb8c20922" providerId="ADAL" clId="{1758CC5A-DE00-4E04-9E4B-2DF4A1465D0C}" dt="2024-04-04T23:41:09.459" v="1484" actId="478"/>
          <ac:picMkLst>
            <pc:docMk/>
            <pc:sldMk cId="676350270" sldId="269"/>
            <ac:picMk id="6" creationId="{E220CF9D-23C9-3201-7FA5-ADC0E437B2C4}"/>
          </ac:picMkLst>
        </pc:picChg>
      </pc:sldChg>
      <pc:sldChg chg="addSp delSp modSp add mod modNotesTx">
        <pc:chgData name="Veera Santhosh Kumar Narapareddy" userId="2ce120d0-a514-427e-8be7-eb7cb8c20922" providerId="ADAL" clId="{1758CC5A-DE00-4E04-9E4B-2DF4A1465D0C}" dt="2024-04-05T00:02:05.345" v="1624" actId="1076"/>
        <pc:sldMkLst>
          <pc:docMk/>
          <pc:sldMk cId="2659315967" sldId="270"/>
        </pc:sldMkLst>
        <pc:spChg chg="mod">
          <ac:chgData name="Veera Santhosh Kumar Narapareddy" userId="2ce120d0-a514-427e-8be7-eb7cb8c20922" providerId="ADAL" clId="{1758CC5A-DE00-4E04-9E4B-2DF4A1465D0C}" dt="2024-04-04T23:49:44.190" v="1584" actId="20577"/>
          <ac:spMkLst>
            <pc:docMk/>
            <pc:sldMk cId="2659315967" sldId="270"/>
            <ac:spMk id="2" creationId="{0F440F6D-B539-D176-0DE6-F24936AEB442}"/>
          </ac:spMkLst>
        </pc:spChg>
        <pc:spChg chg="mod">
          <ac:chgData name="Veera Santhosh Kumar Narapareddy" userId="2ce120d0-a514-427e-8be7-eb7cb8c20922" providerId="ADAL" clId="{1758CC5A-DE00-4E04-9E4B-2DF4A1465D0C}" dt="2024-04-05T00:02:05.345" v="1624" actId="1076"/>
          <ac:spMkLst>
            <pc:docMk/>
            <pc:sldMk cId="2659315967" sldId="270"/>
            <ac:spMk id="7" creationId="{84AC9D38-A935-0DAB-5C2F-EF3EF8A68804}"/>
          </ac:spMkLst>
        </pc:spChg>
        <pc:picChg chg="del">
          <ac:chgData name="Veera Santhosh Kumar Narapareddy" userId="2ce120d0-a514-427e-8be7-eb7cb8c20922" providerId="ADAL" clId="{1758CC5A-DE00-4E04-9E4B-2DF4A1465D0C}" dt="2024-04-04T23:49:47.124" v="1585" actId="478"/>
          <ac:picMkLst>
            <pc:docMk/>
            <pc:sldMk cId="2659315967" sldId="270"/>
            <ac:picMk id="4" creationId="{7185AAB6-3618-C502-5D86-5ABCE08E53E6}"/>
          </ac:picMkLst>
        </pc:picChg>
        <pc:picChg chg="add mod">
          <ac:chgData name="Veera Santhosh Kumar Narapareddy" userId="2ce120d0-a514-427e-8be7-eb7cb8c20922" providerId="ADAL" clId="{1758CC5A-DE00-4E04-9E4B-2DF4A1465D0C}" dt="2024-04-04T23:49:54.322" v="1587" actId="1076"/>
          <ac:picMkLst>
            <pc:docMk/>
            <pc:sldMk cId="2659315967" sldId="270"/>
            <ac:picMk id="5" creationId="{E8601CBE-A0AF-89F9-4755-05AD148F71D0}"/>
          </ac:picMkLst>
        </pc:picChg>
      </pc:sldChg>
      <pc:sldChg chg="add del">
        <pc:chgData name="Veera Santhosh Kumar Narapareddy" userId="2ce120d0-a514-427e-8be7-eb7cb8c20922" providerId="ADAL" clId="{1758CC5A-DE00-4E04-9E4B-2DF4A1465D0C}" dt="2024-04-06T03:16:14.182" v="1986" actId="2696"/>
        <pc:sldMkLst>
          <pc:docMk/>
          <pc:sldMk cId="4225825706" sldId="271"/>
        </pc:sldMkLst>
      </pc:sldChg>
      <pc:sldChg chg="addSp delSp modSp add mod modNotesTx">
        <pc:chgData name="Veera Santhosh Kumar Narapareddy" userId="2ce120d0-a514-427e-8be7-eb7cb8c20922" providerId="ADAL" clId="{1758CC5A-DE00-4E04-9E4B-2DF4A1465D0C}" dt="2024-04-09T23:18:33.273" v="3100" actId="20577"/>
        <pc:sldMkLst>
          <pc:docMk/>
          <pc:sldMk cId="1218491446" sldId="272"/>
        </pc:sldMkLst>
        <pc:spChg chg="mod">
          <ac:chgData name="Veera Santhosh Kumar Narapareddy" userId="2ce120d0-a514-427e-8be7-eb7cb8c20922" providerId="ADAL" clId="{1758CC5A-DE00-4E04-9E4B-2DF4A1465D0C}" dt="2024-04-05T00:12:03.377" v="1809" actId="20577"/>
          <ac:spMkLst>
            <pc:docMk/>
            <pc:sldMk cId="1218491446" sldId="272"/>
            <ac:spMk id="2" creationId="{0F440F6D-B539-D176-0DE6-F24936AEB442}"/>
          </ac:spMkLst>
        </pc:spChg>
        <pc:spChg chg="mod">
          <ac:chgData name="Veera Santhosh Kumar Narapareddy" userId="2ce120d0-a514-427e-8be7-eb7cb8c20922" providerId="ADAL" clId="{1758CC5A-DE00-4E04-9E4B-2DF4A1465D0C}" dt="2024-04-05T00:18:24.645" v="1910" actId="20577"/>
          <ac:spMkLst>
            <pc:docMk/>
            <pc:sldMk cId="1218491446" sldId="272"/>
            <ac:spMk id="5" creationId="{B2ACE9C5-06A7-13F5-519B-F16B3EF88F6D}"/>
          </ac:spMkLst>
        </pc:spChg>
        <pc:picChg chg="del">
          <ac:chgData name="Veera Santhosh Kumar Narapareddy" userId="2ce120d0-a514-427e-8be7-eb7cb8c20922" providerId="ADAL" clId="{1758CC5A-DE00-4E04-9E4B-2DF4A1465D0C}" dt="2024-04-05T00:12:17.276" v="1810" actId="478"/>
          <ac:picMkLst>
            <pc:docMk/>
            <pc:sldMk cId="1218491446" sldId="272"/>
            <ac:picMk id="4" creationId="{A3E38ADD-486E-C442-01F3-C24FA02DA2EA}"/>
          </ac:picMkLst>
        </pc:picChg>
        <pc:picChg chg="add mod modCrop">
          <ac:chgData name="Veera Santhosh Kumar Narapareddy" userId="2ce120d0-a514-427e-8be7-eb7cb8c20922" providerId="ADAL" clId="{1758CC5A-DE00-4E04-9E4B-2DF4A1465D0C}" dt="2024-04-05T00:18:36.815" v="1912" actId="1035"/>
          <ac:picMkLst>
            <pc:docMk/>
            <pc:sldMk cId="1218491446" sldId="272"/>
            <ac:picMk id="6" creationId="{410A4F90-DECE-B734-D1C4-F98519331C5E}"/>
          </ac:picMkLst>
        </pc:picChg>
      </pc:sldChg>
      <pc:sldChg chg="addSp delSp modSp add del mod modNotesTx">
        <pc:chgData name="Veera Santhosh Kumar Narapareddy" userId="2ce120d0-a514-427e-8be7-eb7cb8c20922" providerId="ADAL" clId="{1758CC5A-DE00-4E04-9E4B-2DF4A1465D0C}" dt="2024-04-09T23:19:08.718" v="3104" actId="20577"/>
        <pc:sldMkLst>
          <pc:docMk/>
          <pc:sldMk cId="1980903460" sldId="273"/>
        </pc:sldMkLst>
        <pc:spChg chg="mod">
          <ac:chgData name="Veera Santhosh Kumar Narapareddy" userId="2ce120d0-a514-427e-8be7-eb7cb8c20922" providerId="ADAL" clId="{1758CC5A-DE00-4E04-9E4B-2DF4A1465D0C}" dt="2024-04-05T00:19:22.931" v="1939" actId="20577"/>
          <ac:spMkLst>
            <pc:docMk/>
            <pc:sldMk cId="1980903460" sldId="273"/>
            <ac:spMk id="2" creationId="{0F440F6D-B539-D176-0DE6-F24936AEB442}"/>
          </ac:spMkLst>
        </pc:spChg>
        <pc:spChg chg="add">
          <ac:chgData name="Veera Santhosh Kumar Narapareddy" userId="2ce120d0-a514-427e-8be7-eb7cb8c20922" providerId="ADAL" clId="{1758CC5A-DE00-4E04-9E4B-2DF4A1465D0C}" dt="2024-04-06T03:21:27.347" v="2018"/>
          <ac:spMkLst>
            <pc:docMk/>
            <pc:sldMk cId="1980903460" sldId="273"/>
            <ac:spMk id="3" creationId="{C9D37C3A-75AD-3411-6152-6AFF5CB0123C}"/>
          </ac:spMkLst>
        </pc:spChg>
        <pc:spChg chg="add">
          <ac:chgData name="Veera Santhosh Kumar Narapareddy" userId="2ce120d0-a514-427e-8be7-eb7cb8c20922" providerId="ADAL" clId="{1758CC5A-DE00-4E04-9E4B-2DF4A1465D0C}" dt="2024-04-06T03:21:31.521" v="2019"/>
          <ac:spMkLst>
            <pc:docMk/>
            <pc:sldMk cId="1980903460" sldId="273"/>
            <ac:spMk id="4" creationId="{27C60A2D-E31B-414E-6BC0-7D5AE9D9EE51}"/>
          </ac:spMkLst>
        </pc:spChg>
        <pc:spChg chg="mod">
          <ac:chgData name="Veera Santhosh Kumar Narapareddy" userId="2ce120d0-a514-427e-8be7-eb7cb8c20922" providerId="ADAL" clId="{1758CC5A-DE00-4E04-9E4B-2DF4A1465D0C}" dt="2024-04-06T03:25:54.244" v="2067" actId="20577"/>
          <ac:spMkLst>
            <pc:docMk/>
            <pc:sldMk cId="1980903460" sldId="273"/>
            <ac:spMk id="5" creationId="{B2ACE9C5-06A7-13F5-519B-F16B3EF88F6D}"/>
          </ac:spMkLst>
        </pc:spChg>
        <pc:spChg chg="add mod">
          <ac:chgData name="Veera Santhosh Kumar Narapareddy" userId="2ce120d0-a514-427e-8be7-eb7cb8c20922" providerId="ADAL" clId="{1758CC5A-DE00-4E04-9E4B-2DF4A1465D0C}" dt="2024-04-06T03:21:44.736" v="2022" actId="14100"/>
          <ac:spMkLst>
            <pc:docMk/>
            <pc:sldMk cId="1980903460" sldId="273"/>
            <ac:spMk id="6" creationId="{8D91BD6D-3AEF-B9DC-5D1E-D5113836E035}"/>
          </ac:spMkLst>
        </pc:spChg>
        <pc:picChg chg="del">
          <ac:chgData name="Veera Santhosh Kumar Narapareddy" userId="2ce120d0-a514-427e-8be7-eb7cb8c20922" providerId="ADAL" clId="{1758CC5A-DE00-4E04-9E4B-2DF4A1465D0C}" dt="2024-04-05T00:19:24.785" v="1940" actId="478"/>
          <ac:picMkLst>
            <pc:docMk/>
            <pc:sldMk cId="1980903460" sldId="273"/>
            <ac:picMk id="6" creationId="{410A4F90-DECE-B734-D1C4-F98519331C5E}"/>
          </ac:picMkLst>
        </pc:picChg>
        <pc:picChg chg="add mod">
          <ac:chgData name="Veera Santhosh Kumar Narapareddy" userId="2ce120d0-a514-427e-8be7-eb7cb8c20922" providerId="ADAL" clId="{1758CC5A-DE00-4E04-9E4B-2DF4A1465D0C}" dt="2024-04-06T03:22:47.506" v="2042" actId="1036"/>
          <ac:picMkLst>
            <pc:docMk/>
            <pc:sldMk cId="1980903460" sldId="273"/>
            <ac:picMk id="8" creationId="{F81B1674-96C3-2248-D0CB-F19BCE0F1EC8}"/>
          </ac:picMkLst>
        </pc:picChg>
      </pc:sldChg>
      <pc:sldChg chg="add">
        <pc:chgData name="Veera Santhosh Kumar Narapareddy" userId="2ce120d0-a514-427e-8be7-eb7cb8c20922" providerId="ADAL" clId="{1758CC5A-DE00-4E04-9E4B-2DF4A1465D0C}" dt="2024-04-05T04:32:49.708" v="1953" actId="2890"/>
        <pc:sldMkLst>
          <pc:docMk/>
          <pc:sldMk cId="2613063408" sldId="274"/>
        </pc:sldMkLst>
      </pc:sldChg>
      <pc:sldChg chg="addSp delSp modSp add mod setBg setClrOvrMap modNotesTx">
        <pc:chgData name="Veera Santhosh Kumar Narapareddy" userId="2ce120d0-a514-427e-8be7-eb7cb8c20922" providerId="ADAL" clId="{1758CC5A-DE00-4E04-9E4B-2DF4A1465D0C}" dt="2024-04-10T20:31:26.875" v="4939" actId="20577"/>
        <pc:sldMkLst>
          <pc:docMk/>
          <pc:sldMk cId="660593133" sldId="275"/>
        </pc:sldMkLst>
        <pc:spChg chg="del mod">
          <ac:chgData name="Veera Santhosh Kumar Narapareddy" userId="2ce120d0-a514-427e-8be7-eb7cb8c20922" providerId="ADAL" clId="{1758CC5A-DE00-4E04-9E4B-2DF4A1465D0C}" dt="2024-04-05T04:45:58.580" v="1979" actId="478"/>
          <ac:spMkLst>
            <pc:docMk/>
            <pc:sldMk cId="660593133" sldId="275"/>
            <ac:spMk id="2" creationId="{0F440F6D-B539-D176-0DE6-F24936AEB442}"/>
          </ac:spMkLst>
        </pc:spChg>
        <pc:spChg chg="add del mod">
          <ac:chgData name="Veera Santhosh Kumar Narapareddy" userId="2ce120d0-a514-427e-8be7-eb7cb8c20922" providerId="ADAL" clId="{1758CC5A-DE00-4E04-9E4B-2DF4A1465D0C}" dt="2024-04-06T03:55:13.418" v="2345" actId="20577"/>
          <ac:spMkLst>
            <pc:docMk/>
            <pc:sldMk cId="660593133" sldId="275"/>
            <ac:spMk id="3" creationId="{B9B16139-B252-A9D2-695B-106B6D392984}"/>
          </ac:spMkLst>
        </pc:spChg>
        <pc:spChg chg="add del">
          <ac:chgData name="Veera Santhosh Kumar Narapareddy" userId="2ce120d0-a514-427e-8be7-eb7cb8c20922" providerId="ADAL" clId="{1758CC5A-DE00-4E04-9E4B-2DF4A1465D0C}" dt="2024-04-05T04:44:44.425" v="1964" actId="26606"/>
          <ac:spMkLst>
            <pc:docMk/>
            <pc:sldMk cId="660593133" sldId="275"/>
            <ac:spMk id="11" creationId="{EBDD1931-9E86-4402-9A68-33A2D9EFB198}"/>
          </ac:spMkLst>
        </pc:spChg>
        <pc:spChg chg="add del">
          <ac:chgData name="Veera Santhosh Kumar Narapareddy" userId="2ce120d0-a514-427e-8be7-eb7cb8c20922" providerId="ADAL" clId="{1758CC5A-DE00-4E04-9E4B-2DF4A1465D0C}" dt="2024-04-05T04:44:44.425" v="1964" actId="26606"/>
          <ac:spMkLst>
            <pc:docMk/>
            <pc:sldMk cId="660593133" sldId="275"/>
            <ac:spMk id="13" creationId="{2B97F24A-32CE-4C1C-A50D-3016B394DCFB}"/>
          </ac:spMkLst>
        </pc:spChg>
        <pc:spChg chg="add del">
          <ac:chgData name="Veera Santhosh Kumar Narapareddy" userId="2ce120d0-a514-427e-8be7-eb7cb8c20922" providerId="ADAL" clId="{1758CC5A-DE00-4E04-9E4B-2DF4A1465D0C}" dt="2024-04-05T04:44:44.425" v="1964" actId="26606"/>
          <ac:spMkLst>
            <pc:docMk/>
            <pc:sldMk cId="660593133" sldId="275"/>
            <ac:spMk id="15" creationId="{3CE8AF5E-D374-4CF1-90CC-35CF73B81C3E}"/>
          </ac:spMkLst>
        </pc:spChg>
        <pc:picChg chg="add mod">
          <ac:chgData name="Veera Santhosh Kumar Narapareddy" userId="2ce120d0-a514-427e-8be7-eb7cb8c20922" providerId="ADAL" clId="{1758CC5A-DE00-4E04-9E4B-2DF4A1465D0C}" dt="2024-04-10T20:15:22.885" v="4761" actId="1076"/>
          <ac:picMkLst>
            <pc:docMk/>
            <pc:sldMk cId="660593133" sldId="275"/>
            <ac:picMk id="4" creationId="{57E65029-9450-E9EA-DC75-2666F4DC7F3D}"/>
          </ac:picMkLst>
        </pc:picChg>
        <pc:picChg chg="del">
          <ac:chgData name="Veera Santhosh Kumar Narapareddy" userId="2ce120d0-a514-427e-8be7-eb7cb8c20922" providerId="ADAL" clId="{1758CC5A-DE00-4E04-9E4B-2DF4A1465D0C}" dt="2024-04-05T04:44:27.984" v="1955" actId="478"/>
          <ac:picMkLst>
            <pc:docMk/>
            <pc:sldMk cId="660593133" sldId="275"/>
            <ac:picMk id="5" creationId="{8AC1612B-3B0B-2BDB-0A09-A2550D9719F2}"/>
          </ac:picMkLst>
        </pc:picChg>
        <pc:picChg chg="add mod">
          <ac:chgData name="Veera Santhosh Kumar Narapareddy" userId="2ce120d0-a514-427e-8be7-eb7cb8c20922" providerId="ADAL" clId="{1758CC5A-DE00-4E04-9E4B-2DF4A1465D0C}" dt="2024-04-05T04:46:28.050" v="1984" actId="1440"/>
          <ac:picMkLst>
            <pc:docMk/>
            <pc:sldMk cId="660593133" sldId="275"/>
            <ac:picMk id="6" creationId="{FB840432-8BAD-777C-998F-781A5111E5F3}"/>
          </ac:picMkLst>
        </pc:picChg>
        <pc:picChg chg="add mod">
          <ac:chgData name="Veera Santhosh Kumar Narapareddy" userId="2ce120d0-a514-427e-8be7-eb7cb8c20922" providerId="ADAL" clId="{1758CC5A-DE00-4E04-9E4B-2DF4A1465D0C}" dt="2024-04-10T20:15:41.279" v="4767" actId="14100"/>
          <ac:picMkLst>
            <pc:docMk/>
            <pc:sldMk cId="660593133" sldId="275"/>
            <ac:picMk id="7" creationId="{A31B772D-8DE7-8D1F-9C75-C2481C742351}"/>
          </ac:picMkLst>
        </pc:picChg>
        <pc:picChg chg="add mod">
          <ac:chgData name="Veera Santhosh Kumar Narapareddy" userId="2ce120d0-a514-427e-8be7-eb7cb8c20922" providerId="ADAL" clId="{1758CC5A-DE00-4E04-9E4B-2DF4A1465D0C}" dt="2024-04-10T20:15:36.597" v="4765" actId="1076"/>
          <ac:picMkLst>
            <pc:docMk/>
            <pc:sldMk cId="660593133" sldId="275"/>
            <ac:picMk id="9" creationId="{3E9ED546-020C-95CA-FDF2-8107B3E3D41A}"/>
          </ac:picMkLst>
        </pc:picChg>
        <pc:inkChg chg="add del">
          <ac:chgData name="Veera Santhosh Kumar Narapareddy" userId="2ce120d0-a514-427e-8be7-eb7cb8c20922" providerId="ADAL" clId="{1758CC5A-DE00-4E04-9E4B-2DF4A1465D0C}" dt="2024-04-05T04:44:44.425" v="1964" actId="26606"/>
          <ac:inkMkLst>
            <pc:docMk/>
            <pc:sldMk cId="660593133" sldId="275"/>
            <ac:inkMk id="17" creationId="{070477C5-0410-4E4F-97A1-F84C2465C187}"/>
          </ac:inkMkLst>
        </pc:inkChg>
      </pc:sldChg>
      <pc:sldChg chg="addSp delSp modSp add mod modNotesTx">
        <pc:chgData name="Veera Santhosh Kumar Narapareddy" userId="2ce120d0-a514-427e-8be7-eb7cb8c20922" providerId="ADAL" clId="{1758CC5A-DE00-4E04-9E4B-2DF4A1465D0C}" dt="2024-04-06T03:29:48.457" v="2171" actId="20577"/>
        <pc:sldMkLst>
          <pc:docMk/>
          <pc:sldMk cId="3384763223" sldId="276"/>
        </pc:sldMkLst>
        <pc:spChg chg="del mod">
          <ac:chgData name="Veera Santhosh Kumar Narapareddy" userId="2ce120d0-a514-427e-8be7-eb7cb8c20922" providerId="ADAL" clId="{1758CC5A-DE00-4E04-9E4B-2DF4A1465D0C}" dt="2024-04-06T03:26:16.127" v="2072"/>
          <ac:spMkLst>
            <pc:docMk/>
            <pc:sldMk cId="3384763223" sldId="276"/>
            <ac:spMk id="5" creationId="{B2ACE9C5-06A7-13F5-519B-F16B3EF88F6D}"/>
          </ac:spMkLst>
        </pc:spChg>
        <pc:picChg chg="add mod">
          <ac:chgData name="Veera Santhosh Kumar Narapareddy" userId="2ce120d0-a514-427e-8be7-eb7cb8c20922" providerId="ADAL" clId="{1758CC5A-DE00-4E04-9E4B-2DF4A1465D0C}" dt="2024-04-06T03:29:17.715" v="2097" actId="14100"/>
          <ac:picMkLst>
            <pc:docMk/>
            <pc:sldMk cId="3384763223" sldId="276"/>
            <ac:picMk id="4" creationId="{BD9AA4B9-F768-2F09-664B-8A0BCC8A4956}"/>
          </ac:picMkLst>
        </pc:picChg>
        <pc:picChg chg="add mod">
          <ac:chgData name="Veera Santhosh Kumar Narapareddy" userId="2ce120d0-a514-427e-8be7-eb7cb8c20922" providerId="ADAL" clId="{1758CC5A-DE00-4E04-9E4B-2DF4A1465D0C}" dt="2024-04-06T03:29:05.882" v="2084" actId="1076"/>
          <ac:picMkLst>
            <pc:docMk/>
            <pc:sldMk cId="3384763223" sldId="276"/>
            <ac:picMk id="7" creationId="{ACAC41E9-D62C-CD40-3A9D-D5085B45C86A}"/>
          </ac:picMkLst>
        </pc:picChg>
        <pc:picChg chg="del">
          <ac:chgData name="Veera Santhosh Kumar Narapareddy" userId="2ce120d0-a514-427e-8be7-eb7cb8c20922" providerId="ADAL" clId="{1758CC5A-DE00-4E04-9E4B-2DF4A1465D0C}" dt="2024-04-06T03:26:11.791" v="2069" actId="478"/>
          <ac:picMkLst>
            <pc:docMk/>
            <pc:sldMk cId="3384763223" sldId="276"/>
            <ac:picMk id="8" creationId="{F81B1674-96C3-2248-D0CB-F19BCE0F1EC8}"/>
          </ac:picMkLst>
        </pc:picChg>
        <pc:picChg chg="add mod">
          <ac:chgData name="Veera Santhosh Kumar Narapareddy" userId="2ce120d0-a514-427e-8be7-eb7cb8c20922" providerId="ADAL" clId="{1758CC5A-DE00-4E04-9E4B-2DF4A1465D0C}" dt="2024-04-06T03:29:10.685" v="2096" actId="1037"/>
          <ac:picMkLst>
            <pc:docMk/>
            <pc:sldMk cId="3384763223" sldId="276"/>
            <ac:picMk id="10" creationId="{7021EA21-4826-BC37-BEB6-1155FD6DC820}"/>
          </ac:picMkLst>
        </pc:picChg>
      </pc:sldChg>
      <pc:sldChg chg="addSp delSp modSp add mod ord modNotesTx">
        <pc:chgData name="Veera Santhosh Kumar Narapareddy" userId="2ce120d0-a514-427e-8be7-eb7cb8c20922" providerId="ADAL" clId="{1758CC5A-DE00-4E04-9E4B-2DF4A1465D0C}" dt="2024-04-06T03:49:37.529" v="2330" actId="20577"/>
        <pc:sldMkLst>
          <pc:docMk/>
          <pc:sldMk cId="4047733224" sldId="277"/>
        </pc:sldMkLst>
        <pc:spChg chg="mod">
          <ac:chgData name="Veera Santhosh Kumar Narapareddy" userId="2ce120d0-a514-427e-8be7-eb7cb8c20922" providerId="ADAL" clId="{1758CC5A-DE00-4E04-9E4B-2DF4A1465D0C}" dt="2024-04-06T03:38:35.802" v="2192" actId="20577"/>
          <ac:spMkLst>
            <pc:docMk/>
            <pc:sldMk cId="4047733224" sldId="277"/>
            <ac:spMk id="2" creationId="{0F440F6D-B539-D176-0DE6-F24936AEB442}"/>
          </ac:spMkLst>
        </pc:spChg>
        <pc:spChg chg="mod">
          <ac:chgData name="Veera Santhosh Kumar Narapareddy" userId="2ce120d0-a514-427e-8be7-eb7cb8c20922" providerId="ADAL" clId="{1758CC5A-DE00-4E04-9E4B-2DF4A1465D0C}" dt="2024-04-06T03:44:00.504" v="2226" actId="1076"/>
          <ac:spMkLst>
            <pc:docMk/>
            <pc:sldMk cId="4047733224" sldId="277"/>
            <ac:spMk id="5" creationId="{B2ACE9C5-06A7-13F5-519B-F16B3EF88F6D}"/>
          </ac:spMkLst>
        </pc:spChg>
        <pc:picChg chg="del">
          <ac:chgData name="Veera Santhosh Kumar Narapareddy" userId="2ce120d0-a514-427e-8be7-eb7cb8c20922" providerId="ADAL" clId="{1758CC5A-DE00-4E04-9E4B-2DF4A1465D0C}" dt="2024-04-06T03:38:38.939" v="2193" actId="478"/>
          <ac:picMkLst>
            <pc:docMk/>
            <pc:sldMk cId="4047733224" sldId="277"/>
            <ac:picMk id="8" creationId="{F81B1674-96C3-2248-D0CB-F19BCE0F1EC8}"/>
          </ac:picMkLst>
        </pc:picChg>
        <pc:picChg chg="add mod">
          <ac:chgData name="Veera Santhosh Kumar Narapareddy" userId="2ce120d0-a514-427e-8be7-eb7cb8c20922" providerId="ADAL" clId="{1758CC5A-DE00-4E04-9E4B-2DF4A1465D0C}" dt="2024-04-06T03:44:04.720" v="2228" actId="14100"/>
          <ac:picMkLst>
            <pc:docMk/>
            <pc:sldMk cId="4047733224" sldId="277"/>
            <ac:picMk id="2050" creationId="{541FA48B-AC80-A55D-C477-95F8CEF73BCB}"/>
          </ac:picMkLst>
        </pc:picChg>
      </pc:sldChg>
      <pc:sldChg chg="addSp delSp modSp add mod modNotesTx">
        <pc:chgData name="Veera Santhosh Kumar Narapareddy" userId="2ce120d0-a514-427e-8be7-eb7cb8c20922" providerId="ADAL" clId="{1758CC5A-DE00-4E04-9E4B-2DF4A1465D0C}" dt="2024-04-09T23:27:42.343" v="3338" actId="5793"/>
        <pc:sldMkLst>
          <pc:docMk/>
          <pc:sldMk cId="1695590150" sldId="278"/>
        </pc:sldMkLst>
        <pc:spChg chg="del">
          <ac:chgData name="Veera Santhosh Kumar Narapareddy" userId="2ce120d0-a514-427e-8be7-eb7cb8c20922" providerId="ADAL" clId="{1758CC5A-DE00-4E04-9E4B-2DF4A1465D0C}" dt="2024-04-06T03:44:14.945" v="2230" actId="478"/>
          <ac:spMkLst>
            <pc:docMk/>
            <pc:sldMk cId="1695590150" sldId="278"/>
            <ac:spMk id="5" creationId="{B2ACE9C5-06A7-13F5-519B-F16B3EF88F6D}"/>
          </ac:spMkLst>
        </pc:spChg>
        <pc:picChg chg="add mod">
          <ac:chgData name="Veera Santhosh Kumar Narapareddy" userId="2ce120d0-a514-427e-8be7-eb7cb8c20922" providerId="ADAL" clId="{1758CC5A-DE00-4E04-9E4B-2DF4A1465D0C}" dt="2024-04-06T03:50:11.899" v="2331" actId="1076"/>
          <ac:picMkLst>
            <pc:docMk/>
            <pc:sldMk cId="1695590150" sldId="278"/>
            <ac:picMk id="4" creationId="{384F18CA-2ACC-172F-163D-6F157DFA09EA}"/>
          </ac:picMkLst>
        </pc:picChg>
        <pc:picChg chg="add mod">
          <ac:chgData name="Veera Santhosh Kumar Narapareddy" userId="2ce120d0-a514-427e-8be7-eb7cb8c20922" providerId="ADAL" clId="{1758CC5A-DE00-4E04-9E4B-2DF4A1465D0C}" dt="2024-04-06T03:50:14.749" v="2332" actId="1076"/>
          <ac:picMkLst>
            <pc:docMk/>
            <pc:sldMk cId="1695590150" sldId="278"/>
            <ac:picMk id="7" creationId="{75A1FDEB-056D-5B92-CD2B-2601837A662C}"/>
          </ac:picMkLst>
        </pc:picChg>
        <pc:picChg chg="add mod">
          <ac:chgData name="Veera Santhosh Kumar Narapareddy" userId="2ce120d0-a514-427e-8be7-eb7cb8c20922" providerId="ADAL" clId="{1758CC5A-DE00-4E04-9E4B-2DF4A1465D0C}" dt="2024-04-06T03:50:17.657" v="2333" actId="1076"/>
          <ac:picMkLst>
            <pc:docMk/>
            <pc:sldMk cId="1695590150" sldId="278"/>
            <ac:picMk id="9" creationId="{B9E8BA3A-2823-86D5-542A-EE8A10BD2C61}"/>
          </ac:picMkLst>
        </pc:picChg>
        <pc:picChg chg="del">
          <ac:chgData name="Veera Santhosh Kumar Narapareddy" userId="2ce120d0-a514-427e-8be7-eb7cb8c20922" providerId="ADAL" clId="{1758CC5A-DE00-4E04-9E4B-2DF4A1465D0C}" dt="2024-04-06T03:44:16.846" v="2231" actId="478"/>
          <ac:picMkLst>
            <pc:docMk/>
            <pc:sldMk cId="1695590150" sldId="278"/>
            <ac:picMk id="2050" creationId="{541FA48B-AC80-A55D-C477-95F8CEF73BCB}"/>
          </ac:picMkLst>
        </pc:picChg>
      </pc:sldChg>
      <pc:sldChg chg="addSp delSp modSp add mod modNotesTx">
        <pc:chgData name="Veera Santhosh Kumar Narapareddy" userId="2ce120d0-a514-427e-8be7-eb7cb8c20922" providerId="ADAL" clId="{1758CC5A-DE00-4E04-9E4B-2DF4A1465D0C}" dt="2024-04-09T23:32:03.342" v="3574" actId="20577"/>
        <pc:sldMkLst>
          <pc:docMk/>
          <pc:sldMk cId="97112258" sldId="279"/>
        </pc:sldMkLst>
        <pc:picChg chg="del">
          <ac:chgData name="Veera Santhosh Kumar Narapareddy" userId="2ce120d0-a514-427e-8be7-eb7cb8c20922" providerId="ADAL" clId="{1758CC5A-DE00-4E04-9E4B-2DF4A1465D0C}" dt="2024-04-06T03:51:29.074" v="2335" actId="478"/>
          <ac:picMkLst>
            <pc:docMk/>
            <pc:sldMk cId="97112258" sldId="279"/>
            <ac:picMk id="4" creationId="{384F18CA-2ACC-172F-163D-6F157DFA09EA}"/>
          </ac:picMkLst>
        </pc:picChg>
        <pc:picChg chg="add mod">
          <ac:chgData name="Veera Santhosh Kumar Narapareddy" userId="2ce120d0-a514-427e-8be7-eb7cb8c20922" providerId="ADAL" clId="{1758CC5A-DE00-4E04-9E4B-2DF4A1465D0C}" dt="2024-04-06T03:52:36.027" v="2340" actId="1440"/>
          <ac:picMkLst>
            <pc:docMk/>
            <pc:sldMk cId="97112258" sldId="279"/>
            <ac:picMk id="5" creationId="{FF61EC69-C40F-F3CB-163C-EDAC85BF4A98}"/>
          </ac:picMkLst>
        </pc:picChg>
        <pc:picChg chg="del">
          <ac:chgData name="Veera Santhosh Kumar Narapareddy" userId="2ce120d0-a514-427e-8be7-eb7cb8c20922" providerId="ADAL" clId="{1758CC5A-DE00-4E04-9E4B-2DF4A1465D0C}" dt="2024-04-06T03:51:29.074" v="2335" actId="478"/>
          <ac:picMkLst>
            <pc:docMk/>
            <pc:sldMk cId="97112258" sldId="279"/>
            <ac:picMk id="7" creationId="{75A1FDEB-056D-5B92-CD2B-2601837A662C}"/>
          </ac:picMkLst>
        </pc:picChg>
        <pc:picChg chg="del">
          <ac:chgData name="Veera Santhosh Kumar Narapareddy" userId="2ce120d0-a514-427e-8be7-eb7cb8c20922" providerId="ADAL" clId="{1758CC5A-DE00-4E04-9E4B-2DF4A1465D0C}" dt="2024-04-06T03:51:29.074" v="2335" actId="478"/>
          <ac:picMkLst>
            <pc:docMk/>
            <pc:sldMk cId="97112258" sldId="279"/>
            <ac:picMk id="9" creationId="{B9E8BA3A-2823-86D5-542A-EE8A10BD2C61}"/>
          </ac:picMkLst>
        </pc:picChg>
      </pc:sldChg>
      <pc:sldChg chg="addSp delSp modSp new del mod">
        <pc:chgData name="Veera Santhosh Kumar Narapareddy" userId="2ce120d0-a514-427e-8be7-eb7cb8c20922" providerId="ADAL" clId="{1758CC5A-DE00-4E04-9E4B-2DF4A1465D0C}" dt="2024-04-06T03:58:11.975" v="2354" actId="2696"/>
        <pc:sldMkLst>
          <pc:docMk/>
          <pc:sldMk cId="1123565209" sldId="280"/>
        </pc:sldMkLst>
        <pc:picChg chg="add del mod">
          <ac:chgData name="Veera Santhosh Kumar Narapareddy" userId="2ce120d0-a514-427e-8be7-eb7cb8c20922" providerId="ADAL" clId="{1758CC5A-DE00-4E04-9E4B-2DF4A1465D0C}" dt="2024-04-06T03:58:02.047" v="2351" actId="21"/>
          <ac:picMkLst>
            <pc:docMk/>
            <pc:sldMk cId="1123565209" sldId="280"/>
            <ac:picMk id="3" creationId="{A1504AEB-DB29-B728-1D89-612E6D9EA66B}"/>
          </ac:picMkLst>
        </pc:picChg>
      </pc:sldChg>
      <pc:sldChg chg="addSp delSp modSp add mod modNotesTx">
        <pc:chgData name="Veera Santhosh Kumar Narapareddy" userId="2ce120d0-a514-427e-8be7-eb7cb8c20922" providerId="ADAL" clId="{1758CC5A-DE00-4E04-9E4B-2DF4A1465D0C}" dt="2024-04-10T20:17:09.934" v="4775" actId="1076"/>
        <pc:sldMkLst>
          <pc:docMk/>
          <pc:sldMk cId="1459129350" sldId="281"/>
        </pc:sldMkLst>
        <pc:spChg chg="del">
          <ac:chgData name="Veera Santhosh Kumar Narapareddy" userId="2ce120d0-a514-427e-8be7-eb7cb8c20922" providerId="ADAL" clId="{1758CC5A-DE00-4E04-9E4B-2DF4A1465D0C}" dt="2024-04-06T03:57:58.764" v="2350" actId="478"/>
          <ac:spMkLst>
            <pc:docMk/>
            <pc:sldMk cId="1459129350" sldId="281"/>
            <ac:spMk id="3" creationId="{B9B16139-B252-A9D2-695B-106B6D392984}"/>
          </ac:spMkLst>
        </pc:spChg>
        <pc:picChg chg="add mod">
          <ac:chgData name="Veera Santhosh Kumar Narapareddy" userId="2ce120d0-a514-427e-8be7-eb7cb8c20922" providerId="ADAL" clId="{1758CC5A-DE00-4E04-9E4B-2DF4A1465D0C}" dt="2024-04-10T20:17:09.934" v="4775" actId="1076"/>
          <ac:picMkLst>
            <pc:docMk/>
            <pc:sldMk cId="1459129350" sldId="281"/>
            <ac:picMk id="2" creationId="{A1504AEB-DB29-B728-1D89-612E6D9EA66B}"/>
          </ac:picMkLst>
        </pc:picChg>
        <pc:picChg chg="del">
          <ac:chgData name="Veera Santhosh Kumar Narapareddy" userId="2ce120d0-a514-427e-8be7-eb7cb8c20922" providerId="ADAL" clId="{1758CC5A-DE00-4E04-9E4B-2DF4A1465D0C}" dt="2024-04-06T03:57:58.764" v="2350" actId="478"/>
          <ac:picMkLst>
            <pc:docMk/>
            <pc:sldMk cId="1459129350" sldId="281"/>
            <ac:picMk id="6" creationId="{FB840432-8BAD-777C-998F-781A5111E5F3}"/>
          </ac:picMkLst>
        </pc:picChg>
      </pc:sldChg>
      <pc:sldChg chg="addSp delSp modSp add mod modNotesTx">
        <pc:chgData name="Veera Santhosh Kumar Narapareddy" userId="2ce120d0-a514-427e-8be7-eb7cb8c20922" providerId="ADAL" clId="{1758CC5A-DE00-4E04-9E4B-2DF4A1465D0C}" dt="2024-04-10T19:34:21.742" v="4570"/>
        <pc:sldMkLst>
          <pc:docMk/>
          <pc:sldMk cId="1943936545" sldId="282"/>
        </pc:sldMkLst>
        <pc:spChg chg="add mod">
          <ac:chgData name="Veera Santhosh Kumar Narapareddy" userId="2ce120d0-a514-427e-8be7-eb7cb8c20922" providerId="ADAL" clId="{1758CC5A-DE00-4E04-9E4B-2DF4A1465D0C}" dt="2024-04-06T04:09:02.622" v="2457" actId="20577"/>
          <ac:spMkLst>
            <pc:docMk/>
            <pc:sldMk cId="1943936545" sldId="282"/>
            <ac:spMk id="3" creationId="{4ABA5C7C-25DB-EA2A-DAB1-FA9CCA3FACD7}"/>
          </ac:spMkLst>
        </pc:spChg>
        <pc:spChg chg="add mod">
          <ac:chgData name="Veera Santhosh Kumar Narapareddy" userId="2ce120d0-a514-427e-8be7-eb7cb8c20922" providerId="ADAL" clId="{1758CC5A-DE00-4E04-9E4B-2DF4A1465D0C}" dt="2024-04-06T04:06:45.649" v="2436" actId="2711"/>
          <ac:spMkLst>
            <pc:docMk/>
            <pc:sldMk cId="1943936545" sldId="282"/>
            <ac:spMk id="4" creationId="{D2DBFE5D-81FA-89DA-BFA8-9BCEB5C56153}"/>
          </ac:spMkLst>
        </pc:spChg>
        <pc:picChg chg="del">
          <ac:chgData name="Veera Santhosh Kumar Narapareddy" userId="2ce120d0-a514-427e-8be7-eb7cb8c20922" providerId="ADAL" clId="{1758CC5A-DE00-4E04-9E4B-2DF4A1465D0C}" dt="2024-04-06T04:04:08.646" v="2392" actId="478"/>
          <ac:picMkLst>
            <pc:docMk/>
            <pc:sldMk cId="1943936545" sldId="282"/>
            <ac:picMk id="2" creationId="{A1504AEB-DB29-B728-1D89-612E6D9EA66B}"/>
          </ac:picMkLst>
        </pc:picChg>
      </pc:sldChg>
      <pc:sldChg chg="addSp delSp modSp add mod modNotesTx">
        <pc:chgData name="Veera Santhosh Kumar Narapareddy" userId="2ce120d0-a514-427e-8be7-eb7cb8c20922" providerId="ADAL" clId="{1758CC5A-DE00-4E04-9E4B-2DF4A1465D0C}" dt="2024-04-06T04:37:33.323" v="2811" actId="20577"/>
        <pc:sldMkLst>
          <pc:docMk/>
          <pc:sldMk cId="2616094954" sldId="283"/>
        </pc:sldMkLst>
        <pc:spChg chg="mod">
          <ac:chgData name="Veera Santhosh Kumar Narapareddy" userId="2ce120d0-a514-427e-8be7-eb7cb8c20922" providerId="ADAL" clId="{1758CC5A-DE00-4E04-9E4B-2DF4A1465D0C}" dt="2024-04-06T04:12:18.687" v="2480" actId="1076"/>
          <ac:spMkLst>
            <pc:docMk/>
            <pc:sldMk cId="2616094954" sldId="283"/>
            <ac:spMk id="2" creationId="{0F440F6D-B539-D176-0DE6-F24936AEB442}"/>
          </ac:spMkLst>
        </pc:spChg>
        <pc:picChg chg="add mod">
          <ac:chgData name="Veera Santhosh Kumar Narapareddy" userId="2ce120d0-a514-427e-8be7-eb7cb8c20922" providerId="ADAL" clId="{1758CC5A-DE00-4E04-9E4B-2DF4A1465D0C}" dt="2024-04-06T04:34:53.245" v="2546" actId="1076"/>
          <ac:picMkLst>
            <pc:docMk/>
            <pc:sldMk cId="2616094954" sldId="283"/>
            <ac:picMk id="4" creationId="{5DD966AF-2FFE-7ACC-05A0-96CAA3EBFEDA}"/>
          </ac:picMkLst>
        </pc:picChg>
        <pc:picChg chg="del">
          <ac:chgData name="Veera Santhosh Kumar Narapareddy" userId="2ce120d0-a514-427e-8be7-eb7cb8c20922" providerId="ADAL" clId="{1758CC5A-DE00-4E04-9E4B-2DF4A1465D0C}" dt="2024-04-06T04:11:49.096" v="2460" actId="478"/>
          <ac:picMkLst>
            <pc:docMk/>
            <pc:sldMk cId="2616094954" sldId="283"/>
            <ac:picMk id="5" creationId="{FF61EC69-C40F-F3CB-163C-EDAC85BF4A98}"/>
          </ac:picMkLst>
        </pc:picChg>
        <pc:picChg chg="add mod">
          <ac:chgData name="Veera Santhosh Kumar Narapareddy" userId="2ce120d0-a514-427e-8be7-eb7cb8c20922" providerId="ADAL" clId="{1758CC5A-DE00-4E04-9E4B-2DF4A1465D0C}" dt="2024-04-06T04:35:13.506" v="2553" actId="1076"/>
          <ac:picMkLst>
            <pc:docMk/>
            <pc:sldMk cId="2616094954" sldId="283"/>
            <ac:picMk id="7" creationId="{01E413C4-B672-C22D-7550-63551B9B612A}"/>
          </ac:picMkLst>
        </pc:picChg>
      </pc:sldChg>
      <pc:sldChg chg="addSp delSp modSp add mod modNotesTx">
        <pc:chgData name="Veera Santhosh Kumar Narapareddy" userId="2ce120d0-a514-427e-8be7-eb7cb8c20922" providerId="ADAL" clId="{1758CC5A-DE00-4E04-9E4B-2DF4A1465D0C}" dt="2024-04-10T20:28:13.352" v="4895" actId="20577"/>
        <pc:sldMkLst>
          <pc:docMk/>
          <pc:sldMk cId="2981233289" sldId="284"/>
        </pc:sldMkLst>
        <pc:spChg chg="del">
          <ac:chgData name="Veera Santhosh Kumar Narapareddy" userId="2ce120d0-a514-427e-8be7-eb7cb8c20922" providerId="ADAL" clId="{1758CC5A-DE00-4E04-9E4B-2DF4A1465D0C}" dt="2024-04-06T04:32:38.026" v="2541" actId="478"/>
          <ac:spMkLst>
            <pc:docMk/>
            <pc:sldMk cId="2981233289" sldId="284"/>
            <ac:spMk id="2" creationId="{0F440F6D-B539-D176-0DE6-F24936AEB442}"/>
          </ac:spMkLst>
        </pc:spChg>
        <pc:spChg chg="del">
          <ac:chgData name="Veera Santhosh Kumar Narapareddy" userId="2ce120d0-a514-427e-8be7-eb7cb8c20922" providerId="ADAL" clId="{1758CC5A-DE00-4E04-9E4B-2DF4A1465D0C}" dt="2024-04-06T04:29:50.291" v="2514" actId="478"/>
          <ac:spMkLst>
            <pc:docMk/>
            <pc:sldMk cId="2981233289" sldId="284"/>
            <ac:spMk id="3" creationId="{B9B16139-B252-A9D2-695B-106B6D392984}"/>
          </ac:spMkLst>
        </pc:spChg>
        <pc:picChg chg="del">
          <ac:chgData name="Veera Santhosh Kumar Narapareddy" userId="2ce120d0-a514-427e-8be7-eb7cb8c20922" providerId="ADAL" clId="{1758CC5A-DE00-4E04-9E4B-2DF4A1465D0C}" dt="2024-04-06T04:31:57.437" v="2533" actId="478"/>
          <ac:picMkLst>
            <pc:docMk/>
            <pc:sldMk cId="2981233289" sldId="284"/>
            <ac:picMk id="5" creationId="{8AC1612B-3B0B-2BDB-0A09-A2550D9719F2}"/>
          </ac:picMkLst>
        </pc:picChg>
        <pc:picChg chg="add mod">
          <ac:chgData name="Veera Santhosh Kumar Narapareddy" userId="2ce120d0-a514-427e-8be7-eb7cb8c20922" providerId="ADAL" clId="{1758CC5A-DE00-4E04-9E4B-2DF4A1465D0C}" dt="2024-04-06T04:32:41.291" v="2542" actId="1076"/>
          <ac:picMkLst>
            <pc:docMk/>
            <pc:sldMk cId="2981233289" sldId="284"/>
            <ac:picMk id="6" creationId="{2EB779BB-80FD-273A-B432-F776C5A82CE1}"/>
          </ac:picMkLst>
        </pc:picChg>
        <pc:picChg chg="add mod">
          <ac:chgData name="Veera Santhosh Kumar Narapareddy" userId="2ce120d0-a514-427e-8be7-eb7cb8c20922" providerId="ADAL" clId="{1758CC5A-DE00-4E04-9E4B-2DF4A1465D0C}" dt="2024-04-06T04:32:44.114" v="2543" actId="1076"/>
          <ac:picMkLst>
            <pc:docMk/>
            <pc:sldMk cId="2981233289" sldId="284"/>
            <ac:picMk id="8" creationId="{D8E8D4D7-C621-E0F0-224B-50645C8CC624}"/>
          </ac:picMkLst>
        </pc:picChg>
      </pc:sldChg>
      <pc:sldChg chg="modNotesTx">
        <pc:chgData name="Veera Santhosh Kumar Narapareddy" userId="2ce120d0-a514-427e-8be7-eb7cb8c20922" providerId="ADAL" clId="{1758CC5A-DE00-4E04-9E4B-2DF4A1465D0C}" dt="2024-04-09T23:44:54.845" v="4196" actId="20577"/>
        <pc:sldMkLst>
          <pc:docMk/>
          <pc:sldMk cId="204994397" sldId="285"/>
        </pc:sldMkLst>
      </pc:sldChg>
      <pc:sldChg chg="modSp mod">
        <pc:chgData name="Veera Santhosh Kumar Narapareddy" userId="2ce120d0-a514-427e-8be7-eb7cb8c20922" providerId="ADAL" clId="{1758CC5A-DE00-4E04-9E4B-2DF4A1465D0C}" dt="2024-04-10T20:52:44.537" v="4970" actId="6549"/>
        <pc:sldMkLst>
          <pc:docMk/>
          <pc:sldMk cId="79910856" sldId="286"/>
        </pc:sldMkLst>
        <pc:spChg chg="mod">
          <ac:chgData name="Veera Santhosh Kumar Narapareddy" userId="2ce120d0-a514-427e-8be7-eb7cb8c20922" providerId="ADAL" clId="{1758CC5A-DE00-4E04-9E4B-2DF4A1465D0C}" dt="2024-04-10T20:52:44.537" v="4970" actId="6549"/>
          <ac:spMkLst>
            <pc:docMk/>
            <pc:sldMk cId="79910856" sldId="286"/>
            <ac:spMk id="4" creationId="{5FDBB9D8-DCF2-3AE1-7503-779929A11FB1}"/>
          </ac:spMkLst>
        </pc:spChg>
      </pc:sldChg>
      <pc:sldChg chg="modSp mod modNotesTx">
        <pc:chgData name="Veera Santhosh Kumar Narapareddy" userId="2ce120d0-a514-427e-8be7-eb7cb8c20922" providerId="ADAL" clId="{1758CC5A-DE00-4E04-9E4B-2DF4A1465D0C}" dt="2024-04-10T20:35:32.385" v="4963" actId="20577"/>
        <pc:sldMkLst>
          <pc:docMk/>
          <pc:sldMk cId="462506443" sldId="289"/>
        </pc:sldMkLst>
        <pc:picChg chg="mod">
          <ac:chgData name="Veera Santhosh Kumar Narapareddy" userId="2ce120d0-a514-427e-8be7-eb7cb8c20922" providerId="ADAL" clId="{1758CC5A-DE00-4E04-9E4B-2DF4A1465D0C}" dt="2024-04-09T23:55:31.710" v="4275" actId="1076"/>
          <ac:picMkLst>
            <pc:docMk/>
            <pc:sldMk cId="462506443" sldId="289"/>
            <ac:picMk id="5" creationId="{8CDF72FE-6959-2174-9BE9-7D5CB607A30B}"/>
          </ac:picMkLst>
        </pc:picChg>
      </pc:sldChg>
      <pc:sldChg chg="delSp modSp mod modTransition">
        <pc:chgData name="Veera Santhosh Kumar Narapareddy" userId="2ce120d0-a514-427e-8be7-eb7cb8c20922" providerId="ADAL" clId="{1758CC5A-DE00-4E04-9E4B-2DF4A1465D0C}" dt="2024-04-09T23:55:13.020" v="4274"/>
        <pc:sldMkLst>
          <pc:docMk/>
          <pc:sldMk cId="1703260436" sldId="290"/>
        </pc:sldMkLst>
        <pc:spChg chg="mod">
          <ac:chgData name="Veera Santhosh Kumar Narapareddy" userId="2ce120d0-a514-427e-8be7-eb7cb8c20922" providerId="ADAL" clId="{1758CC5A-DE00-4E04-9E4B-2DF4A1465D0C}" dt="2024-04-09T23:47:06.184" v="4204" actId="1076"/>
          <ac:spMkLst>
            <pc:docMk/>
            <pc:sldMk cId="1703260436" sldId="290"/>
            <ac:spMk id="5" creationId="{BF426F46-96DC-ECA8-11A9-373D35C42469}"/>
          </ac:spMkLst>
        </pc:spChg>
        <pc:picChg chg="del">
          <ac:chgData name="Veera Santhosh Kumar Narapareddy" userId="2ce120d0-a514-427e-8be7-eb7cb8c20922" providerId="ADAL" clId="{1758CC5A-DE00-4E04-9E4B-2DF4A1465D0C}" dt="2024-04-09T23:46:48.828" v="4198" actId="478"/>
          <ac:picMkLst>
            <pc:docMk/>
            <pc:sldMk cId="1703260436" sldId="290"/>
            <ac:picMk id="4" creationId="{AFEC85D1-8FF2-D3AB-0A7A-BF14862B62E9}"/>
          </ac:picMkLst>
        </pc:picChg>
      </pc:sldChg>
      <pc:sldChg chg="modSp mod modNotesTx">
        <pc:chgData name="Veera Santhosh Kumar Narapareddy" userId="2ce120d0-a514-427e-8be7-eb7cb8c20922" providerId="ADAL" clId="{1758CC5A-DE00-4E04-9E4B-2DF4A1465D0C}" dt="2024-04-10T20:40:14.363" v="4969" actId="1076"/>
        <pc:sldMkLst>
          <pc:docMk/>
          <pc:sldMk cId="1497181584" sldId="292"/>
        </pc:sldMkLst>
        <pc:picChg chg="mod">
          <ac:chgData name="Veera Santhosh Kumar Narapareddy" userId="2ce120d0-a514-427e-8be7-eb7cb8c20922" providerId="ADAL" clId="{1758CC5A-DE00-4E04-9E4B-2DF4A1465D0C}" dt="2024-04-10T20:40:14.363" v="4969" actId="1076"/>
          <ac:picMkLst>
            <pc:docMk/>
            <pc:sldMk cId="1497181584" sldId="292"/>
            <ac:picMk id="4" creationId="{8F84B075-DA9B-EEFC-2305-6380FE6C5846}"/>
          </ac:picMkLst>
        </pc:picChg>
        <pc:picChg chg="mod">
          <ac:chgData name="Veera Santhosh Kumar Narapareddy" userId="2ce120d0-a514-427e-8be7-eb7cb8c20922" providerId="ADAL" clId="{1758CC5A-DE00-4E04-9E4B-2DF4A1465D0C}" dt="2024-04-10T20:40:09.145" v="4967" actId="1076"/>
          <ac:picMkLst>
            <pc:docMk/>
            <pc:sldMk cId="1497181584" sldId="292"/>
            <ac:picMk id="7" creationId="{A277E21E-4F9F-0460-8F62-C78D8911A0BB}"/>
          </ac:picMkLst>
        </pc:picChg>
      </pc:sldChg>
      <pc:sldChg chg="add del">
        <pc:chgData name="Veera Santhosh Kumar Narapareddy" userId="2ce120d0-a514-427e-8be7-eb7cb8c20922" providerId="ADAL" clId="{1758CC5A-DE00-4E04-9E4B-2DF4A1465D0C}" dt="2024-04-09T23:48:51.564" v="4214" actId="47"/>
        <pc:sldMkLst>
          <pc:docMk/>
          <pc:sldMk cId="1494406898" sldId="293"/>
        </pc:sldMkLst>
      </pc:sldChg>
      <pc:sldChg chg="addSp modSp add mod modTransition">
        <pc:chgData name="Veera Santhosh Kumar Narapareddy" userId="2ce120d0-a514-427e-8be7-eb7cb8c20922" providerId="ADAL" clId="{1758CC5A-DE00-4E04-9E4B-2DF4A1465D0C}" dt="2024-04-09T23:55:02.113" v="4273" actId="207"/>
        <pc:sldMkLst>
          <pc:docMk/>
          <pc:sldMk cId="932146945" sldId="294"/>
        </pc:sldMkLst>
        <pc:spChg chg="mod">
          <ac:chgData name="Veera Santhosh Kumar Narapareddy" userId="2ce120d0-a514-427e-8be7-eb7cb8c20922" providerId="ADAL" clId="{1758CC5A-DE00-4E04-9E4B-2DF4A1465D0C}" dt="2024-04-09T23:55:02.113" v="4273" actId="207"/>
          <ac:spMkLst>
            <pc:docMk/>
            <pc:sldMk cId="932146945" sldId="294"/>
            <ac:spMk id="5" creationId="{BF426F46-96DC-ECA8-11A9-373D35C42469}"/>
          </ac:spMkLst>
        </pc:spChg>
        <pc:picChg chg="add mod">
          <ac:chgData name="Veera Santhosh Kumar Narapareddy" userId="2ce120d0-a514-427e-8be7-eb7cb8c20922" providerId="ADAL" clId="{1758CC5A-DE00-4E04-9E4B-2DF4A1465D0C}" dt="2024-04-09T23:48:46.655" v="4213" actId="1076"/>
          <ac:picMkLst>
            <pc:docMk/>
            <pc:sldMk cId="932146945" sldId="294"/>
            <ac:picMk id="2" creationId="{3F524FD5-2A63-3E95-E313-0AF9A87153BD}"/>
          </ac:picMkLst>
        </pc:picChg>
      </pc:sldChg>
    </pc:docChg>
  </pc:docChgLst>
  <pc:docChgLst>
    <pc:chgData name="Vidya Biradar" userId="S::w0828878@myscc.ca::f6b5390f-6966-4aca-9061-dafefe97904c" providerId="AD" clId="Web-{D531A124-1B40-651E-41C3-5B6CCFC9AA7F}"/>
    <pc:docChg chg="modSld">
      <pc:chgData name="Vidya Biradar" userId="S::w0828878@myscc.ca::f6b5390f-6966-4aca-9061-dafefe97904c" providerId="AD" clId="Web-{D531A124-1B40-651E-41C3-5B6CCFC9AA7F}" dt="2024-04-10T02:39:49.483" v="3"/>
      <pc:docMkLst>
        <pc:docMk/>
      </pc:docMkLst>
      <pc:sldChg chg="modNotes">
        <pc:chgData name="Vidya Biradar" userId="S::w0828878@myscc.ca::f6b5390f-6966-4aca-9061-dafefe97904c" providerId="AD" clId="Web-{D531A124-1B40-651E-41C3-5B6CCFC9AA7F}" dt="2024-04-10T02:39:49.483" v="3"/>
        <pc:sldMkLst>
          <pc:docMk/>
          <pc:sldMk cId="2564022554" sldId="26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BB2CB5-B55A-417F-99A2-4C0B12E2B6C6}" type="datetimeFigureOut">
              <a:rPr lang="en-CA" smtClean="0"/>
              <a:t>2024-04-10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0E878D-4A5E-4162-BD44-C68CCB831B89}" type="slidenum">
              <a:rPr lang="en-CA" smtClean="0"/>
              <a:t>‹#›</a:t>
            </a:fld>
            <a:endParaRPr lang="en-CA"/>
          </a:p>
        </p:txBody>
      </p:sp>
    </p:spTree>
    <p:extLst>
      <p:ext uri="{BB962C8B-B14F-4D97-AF65-F5344CB8AC3E}">
        <p14:creationId xmlns:p14="http://schemas.microsoft.com/office/powerpoint/2010/main" val="934550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investopedia.com/terms/c/costofcapital.asp"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70E878D-4A5E-4162-BD44-C68CCB831B89}" type="slidenum">
              <a:rPr lang="en-CA" smtClean="0"/>
              <a:t>1</a:t>
            </a:fld>
            <a:endParaRPr lang="en-CA"/>
          </a:p>
        </p:txBody>
      </p:sp>
    </p:spTree>
    <p:extLst>
      <p:ext uri="{BB962C8B-B14F-4D97-AF65-F5344CB8AC3E}">
        <p14:creationId xmlns:p14="http://schemas.microsoft.com/office/powerpoint/2010/main" val="4031032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Top 10 Banks of USA – Closest competitors by Assets size are Bank of America and Citigroup followed by the other major players of the industry.</a:t>
            </a:r>
          </a:p>
          <a:p>
            <a:endParaRPr lang="en-IN"/>
          </a:p>
          <a:p>
            <a:endParaRPr lang="en-IN"/>
          </a:p>
        </p:txBody>
      </p:sp>
      <p:sp>
        <p:nvSpPr>
          <p:cNvPr id="4" name="Slide Number Placeholder 3"/>
          <p:cNvSpPr>
            <a:spLocks noGrp="1"/>
          </p:cNvSpPr>
          <p:nvPr>
            <p:ph type="sldNum" sz="quarter" idx="5"/>
          </p:nvPr>
        </p:nvSpPr>
        <p:spPr/>
        <p:txBody>
          <a:bodyPr/>
          <a:lstStyle/>
          <a:p>
            <a:fld id="{B70E878D-4A5E-4162-BD44-C68CCB831B89}" type="slidenum">
              <a:rPr lang="en-CA" smtClean="0"/>
              <a:t>11</a:t>
            </a:fld>
            <a:endParaRPr lang="en-CA"/>
          </a:p>
        </p:txBody>
      </p:sp>
    </p:spTree>
    <p:extLst>
      <p:ext uri="{BB962C8B-B14F-4D97-AF65-F5344CB8AC3E}">
        <p14:creationId xmlns:p14="http://schemas.microsoft.com/office/powerpoint/2010/main" val="1871512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a:solidFill>
                  <a:srgbClr val="ECECEC"/>
                </a:solidFill>
                <a:effectLst/>
                <a:latin typeface="Söhne"/>
              </a:rPr>
              <a:t>Current Ratio: </a:t>
            </a:r>
            <a:r>
              <a:rPr lang="en-US" sz="1200" b="0" i="0">
                <a:solidFill>
                  <a:srgbClr val="ECECEC"/>
                </a:solidFill>
                <a:effectLst/>
                <a:latin typeface="Söhne"/>
              </a:rPr>
              <a:t>Below 1, a company may struggle to meet its short-term liabilities; above 3, it might not be using its current assets efficiently.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rgbClr val="ECECEC"/>
              </a:solidFill>
              <a:effectLst/>
              <a:latin typeface="Söhne"/>
            </a:endParaRPr>
          </a:p>
          <a:p>
            <a:r>
              <a:rPr lang="en-IN" b="1"/>
              <a:t>Quick Ratio</a:t>
            </a:r>
            <a:r>
              <a:rPr lang="en-IN"/>
              <a:t>: </a:t>
            </a:r>
            <a:r>
              <a:rPr lang="en-US" sz="1200" b="0" i="0">
                <a:solidFill>
                  <a:srgbClr val="ECECEC"/>
                </a:solidFill>
                <a:effectLst/>
                <a:latin typeface="Söhne"/>
              </a:rPr>
              <a:t>A quick ratio of 1 or above is typically seen as good, as it indicates that the company can pay off its immediate liabilities without selling any inventory. </a:t>
            </a:r>
          </a:p>
          <a:p>
            <a:endParaRPr lang="en-US" sz="1200" b="0" i="0">
              <a:solidFill>
                <a:srgbClr val="ECECEC"/>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a:solidFill>
                  <a:srgbClr val="ECECEC"/>
                </a:solidFill>
                <a:effectLst/>
                <a:latin typeface="Söhne"/>
              </a:rPr>
              <a:t>Cash Ratio: </a:t>
            </a:r>
            <a:r>
              <a:rPr lang="en-US" sz="1200" b="0" i="0">
                <a:solidFill>
                  <a:srgbClr val="ECECEC"/>
                </a:solidFill>
                <a:effectLst/>
                <a:latin typeface="Aptos" panose="020B0004020202020204" pitchFamily="34" charset="0"/>
              </a:rPr>
              <a:t>A standard cash ratio is often a lot lower, usually around 0.5 to 1, since holding a lot of cash can be seen as not using capital effectively. </a:t>
            </a:r>
          </a:p>
          <a:p>
            <a:endParaRPr lang="en-IN" b="1"/>
          </a:p>
        </p:txBody>
      </p:sp>
      <p:sp>
        <p:nvSpPr>
          <p:cNvPr id="4" name="Slide Number Placeholder 3"/>
          <p:cNvSpPr>
            <a:spLocks noGrp="1"/>
          </p:cNvSpPr>
          <p:nvPr>
            <p:ph type="sldNum" sz="quarter" idx="5"/>
          </p:nvPr>
        </p:nvSpPr>
        <p:spPr/>
        <p:txBody>
          <a:bodyPr/>
          <a:lstStyle/>
          <a:p>
            <a:fld id="{B70E878D-4A5E-4162-BD44-C68CCB831B89}" type="slidenum">
              <a:rPr lang="en-CA" smtClean="0"/>
              <a:t>12</a:t>
            </a:fld>
            <a:endParaRPr lang="en-CA"/>
          </a:p>
        </p:txBody>
      </p:sp>
    </p:spTree>
    <p:extLst>
      <p:ext uri="{BB962C8B-B14F-4D97-AF65-F5344CB8AC3E}">
        <p14:creationId xmlns:p14="http://schemas.microsoft.com/office/powerpoint/2010/main" val="1720580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a:solidFill>
                  <a:srgbClr val="111111"/>
                </a:solidFill>
                <a:effectLst/>
                <a:highlight>
                  <a:srgbClr val="FFFFFF"/>
                </a:highlight>
                <a:latin typeface="SourceSansPro"/>
              </a:rPr>
              <a:t>Profitability ratios assess a company's ability to earn profits from its sales or operations, balance sheet assets, or shareholders' equity..</a:t>
            </a:r>
          </a:p>
          <a:p>
            <a:pPr algn="l">
              <a:buFont typeface="Arial" panose="020B0604020202020204" pitchFamily="34" charset="0"/>
              <a:buNone/>
            </a:pPr>
            <a:endParaRPr lang="en-US" b="1" i="0">
              <a:solidFill>
                <a:srgbClr val="111111"/>
              </a:solidFill>
              <a:effectLst/>
              <a:highlight>
                <a:srgbClr val="FFFFFF"/>
              </a:highlight>
              <a:latin typeface="SourceSansPro"/>
            </a:endParaRPr>
          </a:p>
        </p:txBody>
      </p:sp>
      <p:sp>
        <p:nvSpPr>
          <p:cNvPr id="4" name="Slide Number Placeholder 3"/>
          <p:cNvSpPr>
            <a:spLocks noGrp="1"/>
          </p:cNvSpPr>
          <p:nvPr>
            <p:ph type="sldNum" sz="quarter" idx="5"/>
          </p:nvPr>
        </p:nvSpPr>
        <p:spPr/>
        <p:txBody>
          <a:bodyPr/>
          <a:lstStyle/>
          <a:p>
            <a:fld id="{B70E878D-4A5E-4162-BD44-C68CCB831B89}" type="slidenum">
              <a:rPr lang="en-CA" smtClean="0"/>
              <a:t>13</a:t>
            </a:fld>
            <a:endParaRPr lang="en-CA"/>
          </a:p>
        </p:txBody>
      </p:sp>
    </p:spTree>
    <p:extLst>
      <p:ext uri="{BB962C8B-B14F-4D97-AF65-F5344CB8AC3E}">
        <p14:creationId xmlns:p14="http://schemas.microsoft.com/office/powerpoint/2010/main" val="1996518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rgbClr val="ECECEC"/>
              </a:solidFill>
              <a:effectLst/>
              <a:latin typeface="Aptos" panose="020B0004020202020204" pitchFamily="34" charset="0"/>
            </a:endParaRPr>
          </a:p>
        </p:txBody>
      </p:sp>
      <p:sp>
        <p:nvSpPr>
          <p:cNvPr id="4" name="Slide Number Placeholder 3"/>
          <p:cNvSpPr>
            <a:spLocks noGrp="1"/>
          </p:cNvSpPr>
          <p:nvPr>
            <p:ph type="sldNum" sz="quarter" idx="5"/>
          </p:nvPr>
        </p:nvSpPr>
        <p:spPr/>
        <p:txBody>
          <a:bodyPr/>
          <a:lstStyle/>
          <a:p>
            <a:fld id="{B70E878D-4A5E-4162-BD44-C68CCB831B89}" type="slidenum">
              <a:rPr lang="en-CA" smtClean="0"/>
              <a:t>14</a:t>
            </a:fld>
            <a:endParaRPr lang="en-CA"/>
          </a:p>
        </p:txBody>
      </p:sp>
    </p:spTree>
    <p:extLst>
      <p:ext uri="{BB962C8B-B14F-4D97-AF65-F5344CB8AC3E}">
        <p14:creationId xmlns:p14="http://schemas.microsoft.com/office/powerpoint/2010/main" val="2073961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a:t>Capital Asset Pricing Model </a:t>
            </a:r>
            <a:r>
              <a:rPr lang="en-US" sz="1800" b="0" i="0">
                <a:solidFill>
                  <a:srgbClr val="111111"/>
                </a:solidFill>
                <a:effectLst/>
                <a:highlight>
                  <a:srgbClr val="FFFFFF"/>
                </a:highlight>
                <a:latin typeface="SourceSansPro"/>
              </a:rPr>
              <a:t>is a mathematical, financial model that calculates the expected rate of return for an asset or investment.</a:t>
            </a:r>
          </a:p>
          <a:p>
            <a:endParaRPr lang="en-US" sz="1800" b="0" i="0">
              <a:solidFill>
                <a:srgbClr val="111111"/>
              </a:solidFill>
              <a:effectLst/>
              <a:highlight>
                <a:srgbClr val="FFFFFF"/>
              </a:highlight>
              <a:latin typeface="SourceSans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a:solidFill>
                  <a:srgbClr val="111111"/>
                </a:solidFill>
                <a:effectLst/>
                <a:highlight>
                  <a:srgbClr val="FFFFFF"/>
                </a:highlight>
                <a:latin typeface="SourceSansPro"/>
              </a:rPr>
              <a:t>CAPM does this by using the expected return on both the market and a risk-free asset, and the asset's correlation or sensitivity to the market, the beta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i="0">
              <a:solidFill>
                <a:srgbClr val="111111"/>
              </a:solidFill>
              <a:effectLst/>
              <a:highlight>
                <a:srgbClr val="FFFFFF"/>
              </a:highlight>
              <a:latin typeface="SourceSans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a:solidFill>
                  <a:srgbClr val="111111"/>
                </a:solidFill>
                <a:effectLst/>
                <a:highlight>
                  <a:srgbClr val="FFFFFF"/>
                </a:highlight>
                <a:latin typeface="SourceSansPro"/>
              </a:rPr>
              <a:t>Main components of CAPM are Risk Free Rate (RF) , Beta, Market Return (RM)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i="0">
              <a:solidFill>
                <a:srgbClr val="111111"/>
              </a:solidFill>
              <a:effectLst/>
              <a:highlight>
                <a:srgbClr val="FFFFFF"/>
              </a:highlight>
              <a:latin typeface="SourceSans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a:solidFill>
                  <a:srgbClr val="111111"/>
                </a:solidFill>
                <a:effectLst/>
                <a:highlight>
                  <a:srgbClr val="FFFFFF"/>
                </a:highlight>
                <a:latin typeface="SourceSansPro"/>
              </a:rPr>
              <a:t>CAPM – Expected Return on Asset – RA = RF + Beta*(Rm = Rf)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i="0">
              <a:solidFill>
                <a:srgbClr val="111111"/>
              </a:solidFill>
              <a:effectLst/>
              <a:highlight>
                <a:srgbClr val="FFFFFF"/>
              </a:highlight>
              <a:latin typeface="SourceSansPro"/>
            </a:endParaRPr>
          </a:p>
          <a:p>
            <a:endParaRPr lang="en-IN" sz="1800"/>
          </a:p>
        </p:txBody>
      </p:sp>
      <p:sp>
        <p:nvSpPr>
          <p:cNvPr id="4" name="Slide Number Placeholder 3"/>
          <p:cNvSpPr>
            <a:spLocks noGrp="1"/>
          </p:cNvSpPr>
          <p:nvPr>
            <p:ph type="sldNum" sz="quarter" idx="5"/>
          </p:nvPr>
        </p:nvSpPr>
        <p:spPr/>
        <p:txBody>
          <a:bodyPr/>
          <a:lstStyle/>
          <a:p>
            <a:fld id="{B70E878D-4A5E-4162-BD44-C68CCB831B89}" type="slidenum">
              <a:rPr lang="en-CA" smtClean="0"/>
              <a:t>15</a:t>
            </a:fld>
            <a:endParaRPr lang="en-CA"/>
          </a:p>
        </p:txBody>
      </p:sp>
    </p:spTree>
    <p:extLst>
      <p:ext uri="{BB962C8B-B14F-4D97-AF65-F5344CB8AC3E}">
        <p14:creationId xmlns:p14="http://schemas.microsoft.com/office/powerpoint/2010/main" val="937168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11111"/>
                </a:solidFill>
                <a:effectLst/>
                <a:highlight>
                  <a:srgbClr val="FFFFFF"/>
                </a:highlight>
                <a:latin typeface="SourceSansPro"/>
              </a:rPr>
              <a:t>WACC represents a company's average </a:t>
            </a:r>
            <a:r>
              <a:rPr lang="en-US" b="0" i="0" u="sng">
                <a:solidFill>
                  <a:srgbClr val="2C40D0"/>
                </a:solidFill>
                <a:effectLst/>
                <a:highlight>
                  <a:srgbClr val="FFFFFF"/>
                </a:highlight>
                <a:latin typeface="SourceSansPro"/>
                <a:hlinkClick r:id="rId3"/>
              </a:rPr>
              <a:t>cost of capital</a:t>
            </a:r>
            <a:r>
              <a:rPr lang="en-US" b="0" i="0">
                <a:solidFill>
                  <a:srgbClr val="111111"/>
                </a:solidFill>
                <a:effectLst/>
                <a:highlight>
                  <a:srgbClr val="FFFFFF"/>
                </a:highlight>
                <a:latin typeface="SourceSansPro"/>
              </a:rPr>
              <a:t> from all sources, including common stock, preferred stock, bonds, and other forms of debt. </a:t>
            </a:r>
          </a:p>
          <a:p>
            <a:endParaRPr lang="en-US" b="0" i="0">
              <a:solidFill>
                <a:srgbClr val="111111"/>
              </a:solidFill>
              <a:effectLst/>
              <a:highlight>
                <a:srgbClr val="FFFFFF"/>
              </a:highlight>
              <a:latin typeface="SourceSansPro"/>
            </a:endParaRPr>
          </a:p>
          <a:p>
            <a:r>
              <a:rPr lang="en-US" b="0" i="0">
                <a:solidFill>
                  <a:srgbClr val="111111"/>
                </a:solidFill>
                <a:effectLst/>
                <a:highlight>
                  <a:srgbClr val="FFFFFF"/>
                </a:highlight>
                <a:latin typeface="SourceSansPro"/>
              </a:rPr>
              <a:t>WACC is the average rate that a company expects to pay to finance its business.</a:t>
            </a:r>
            <a:endParaRPr lang="en-IN"/>
          </a:p>
        </p:txBody>
      </p:sp>
      <p:sp>
        <p:nvSpPr>
          <p:cNvPr id="4" name="Slide Number Placeholder 3"/>
          <p:cNvSpPr>
            <a:spLocks noGrp="1"/>
          </p:cNvSpPr>
          <p:nvPr>
            <p:ph type="sldNum" sz="quarter" idx="5"/>
          </p:nvPr>
        </p:nvSpPr>
        <p:spPr/>
        <p:txBody>
          <a:bodyPr/>
          <a:lstStyle/>
          <a:p>
            <a:fld id="{B70E878D-4A5E-4162-BD44-C68CCB831B89}" type="slidenum">
              <a:rPr lang="en-CA" smtClean="0"/>
              <a:t>16</a:t>
            </a:fld>
            <a:endParaRPr lang="en-CA"/>
          </a:p>
        </p:txBody>
      </p:sp>
    </p:spTree>
    <p:extLst>
      <p:ext uri="{BB962C8B-B14F-4D97-AF65-F5344CB8AC3E}">
        <p14:creationId xmlns:p14="http://schemas.microsoft.com/office/powerpoint/2010/main" val="957821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CECEC"/>
                </a:solidFill>
                <a:effectLst/>
                <a:highlight>
                  <a:srgbClr val="212121"/>
                </a:highlight>
                <a:latin typeface="Söhne"/>
              </a:rPr>
              <a:t>The Monte Carlo simulation technique is named after the Monte Carlo Casino in Monaco and was first developed in the 1940s by scientists working on the Manhattan Project. </a:t>
            </a:r>
          </a:p>
          <a:p>
            <a:endParaRPr lang="en-US" b="0" i="0">
              <a:solidFill>
                <a:srgbClr val="ECECEC"/>
              </a:solidFill>
              <a:effectLst/>
              <a:highlight>
                <a:srgbClr val="212121"/>
              </a:highlight>
              <a:latin typeface="Söhne"/>
            </a:endParaRPr>
          </a:p>
          <a:p>
            <a:r>
              <a:rPr lang="en-US" b="0" i="0">
                <a:solidFill>
                  <a:srgbClr val="ECECEC"/>
                </a:solidFill>
                <a:effectLst/>
                <a:highlight>
                  <a:srgbClr val="212121"/>
                </a:highlight>
                <a:latin typeface="Söhne"/>
              </a:rPr>
              <a:t>It was initially used to model the behavior of neutrons in nuclear reactions. </a:t>
            </a:r>
          </a:p>
          <a:p>
            <a:endParaRPr lang="en-US" b="0" i="0">
              <a:solidFill>
                <a:srgbClr val="ECECEC"/>
              </a:solidFill>
              <a:effectLst/>
              <a:highlight>
                <a:srgbClr val="212121"/>
              </a:highlight>
              <a:latin typeface="Söhne"/>
            </a:endParaRPr>
          </a:p>
          <a:p>
            <a:r>
              <a:rPr lang="en-US" b="0" i="0">
                <a:solidFill>
                  <a:srgbClr val="ECECEC"/>
                </a:solidFill>
                <a:effectLst/>
                <a:highlight>
                  <a:srgbClr val="212121"/>
                </a:highlight>
                <a:latin typeface="Söhne"/>
              </a:rPr>
              <a:t>However, its applications quickly expanded beyond nuclear physics.</a:t>
            </a:r>
            <a:endParaRPr lang="en-IN"/>
          </a:p>
        </p:txBody>
      </p:sp>
      <p:sp>
        <p:nvSpPr>
          <p:cNvPr id="4" name="Slide Number Placeholder 3"/>
          <p:cNvSpPr>
            <a:spLocks noGrp="1"/>
          </p:cNvSpPr>
          <p:nvPr>
            <p:ph type="sldNum" sz="quarter" idx="5"/>
          </p:nvPr>
        </p:nvSpPr>
        <p:spPr/>
        <p:txBody>
          <a:bodyPr/>
          <a:lstStyle/>
          <a:p>
            <a:fld id="{B70E878D-4A5E-4162-BD44-C68CCB831B89}" type="slidenum">
              <a:rPr lang="en-CA" smtClean="0"/>
              <a:t>17</a:t>
            </a:fld>
            <a:endParaRPr lang="en-CA"/>
          </a:p>
        </p:txBody>
      </p:sp>
    </p:spTree>
    <p:extLst>
      <p:ext uri="{BB962C8B-B14F-4D97-AF65-F5344CB8AC3E}">
        <p14:creationId xmlns:p14="http://schemas.microsoft.com/office/powerpoint/2010/main" val="1826482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CECEC"/>
                </a:solidFill>
                <a:effectLst/>
                <a:highlight>
                  <a:srgbClr val="212121"/>
                </a:highlight>
                <a:latin typeface="Söhne"/>
              </a:rPr>
              <a:t>Stock Price for the last year – 100 simulations for the next 30 days </a:t>
            </a:r>
            <a:endParaRPr lang="en-IN"/>
          </a:p>
        </p:txBody>
      </p:sp>
      <p:sp>
        <p:nvSpPr>
          <p:cNvPr id="4" name="Slide Number Placeholder 3"/>
          <p:cNvSpPr>
            <a:spLocks noGrp="1"/>
          </p:cNvSpPr>
          <p:nvPr>
            <p:ph type="sldNum" sz="quarter" idx="5"/>
          </p:nvPr>
        </p:nvSpPr>
        <p:spPr/>
        <p:txBody>
          <a:bodyPr/>
          <a:lstStyle/>
          <a:p>
            <a:fld id="{B70E878D-4A5E-4162-BD44-C68CCB831B89}" type="slidenum">
              <a:rPr lang="en-CA" smtClean="0"/>
              <a:t>18</a:t>
            </a:fld>
            <a:endParaRPr lang="en-CA"/>
          </a:p>
        </p:txBody>
      </p:sp>
    </p:spTree>
    <p:extLst>
      <p:ext uri="{BB962C8B-B14F-4D97-AF65-F5344CB8AC3E}">
        <p14:creationId xmlns:p14="http://schemas.microsoft.com/office/powerpoint/2010/main" val="4063822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70E878D-4A5E-4162-BD44-C68CCB831B89}" type="slidenum">
              <a:rPr lang="en-CA" smtClean="0"/>
              <a:t>19</a:t>
            </a:fld>
            <a:endParaRPr lang="en-CA"/>
          </a:p>
        </p:txBody>
      </p:sp>
    </p:spTree>
    <p:extLst>
      <p:ext uri="{BB962C8B-B14F-4D97-AF65-F5344CB8AC3E}">
        <p14:creationId xmlns:p14="http://schemas.microsoft.com/office/powerpoint/2010/main" val="3343709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These are the Fb Prophet - Trend, Yearly and Weekly components.</a:t>
            </a:r>
          </a:p>
          <a:p>
            <a:endParaRPr lang="en-IN"/>
          </a:p>
          <a:p>
            <a:pPr algn="l">
              <a:buFont typeface="Arial" panose="020B0604020202020204" pitchFamily="34" charset="0"/>
              <a:buChar char="•"/>
            </a:pPr>
            <a:r>
              <a:rPr lang="en-US" b="1" i="0">
                <a:solidFill>
                  <a:srgbClr val="E3E3E3"/>
                </a:solidFill>
                <a:effectLst/>
                <a:highlight>
                  <a:srgbClr val="131314"/>
                </a:highlight>
                <a:latin typeface="Google Sans"/>
              </a:rPr>
              <a:t>Trend component:</a:t>
            </a:r>
            <a:r>
              <a:rPr lang="en-US" b="0" i="0">
                <a:solidFill>
                  <a:srgbClr val="E3E3E3"/>
                </a:solidFill>
                <a:effectLst/>
                <a:highlight>
                  <a:srgbClr val="131314"/>
                </a:highlight>
                <a:latin typeface="Google Sans"/>
              </a:rPr>
              <a:t> This graph shows the overall upward trend in stock price over the last year.</a:t>
            </a:r>
          </a:p>
          <a:p>
            <a:pPr algn="l">
              <a:buFont typeface="Arial" panose="020B0604020202020204" pitchFamily="34" charset="0"/>
              <a:buChar char="•"/>
            </a:pPr>
            <a:endParaRPr lang="en-US" b="1" i="0">
              <a:solidFill>
                <a:srgbClr val="E3E3E3"/>
              </a:solidFill>
              <a:effectLst/>
              <a:highlight>
                <a:srgbClr val="131314"/>
              </a:highlight>
              <a:latin typeface="Google Sans"/>
            </a:endParaRPr>
          </a:p>
          <a:p>
            <a:pPr algn="l">
              <a:buFont typeface="Arial" panose="020B0604020202020204" pitchFamily="34" charset="0"/>
              <a:buChar char="•"/>
            </a:pPr>
            <a:r>
              <a:rPr lang="en-US" b="1" i="0">
                <a:solidFill>
                  <a:srgbClr val="E3E3E3"/>
                </a:solidFill>
                <a:effectLst/>
                <a:highlight>
                  <a:srgbClr val="131314"/>
                </a:highlight>
                <a:latin typeface="Google Sans"/>
              </a:rPr>
              <a:t>Yearly component:</a:t>
            </a:r>
            <a:r>
              <a:rPr lang="en-US" b="0" i="0">
                <a:solidFill>
                  <a:srgbClr val="E3E3E3"/>
                </a:solidFill>
                <a:effectLst/>
                <a:highlight>
                  <a:srgbClr val="131314"/>
                </a:highlight>
                <a:latin typeface="Google Sans"/>
              </a:rPr>
              <a:t> This graph shows the seasonal variation throughout the year. We can observe the peak around May and low point around November.</a:t>
            </a:r>
          </a:p>
          <a:p>
            <a:pPr algn="l">
              <a:buFont typeface="Arial" panose="020B0604020202020204" pitchFamily="34" charset="0"/>
              <a:buNone/>
            </a:pPr>
            <a:endParaRPr lang="en-US" b="1" i="0">
              <a:solidFill>
                <a:srgbClr val="E3E3E3"/>
              </a:solidFill>
              <a:effectLst/>
              <a:highlight>
                <a:srgbClr val="131314"/>
              </a:highlight>
              <a:latin typeface="Google Sans"/>
            </a:endParaRPr>
          </a:p>
        </p:txBody>
      </p:sp>
      <p:sp>
        <p:nvSpPr>
          <p:cNvPr id="4" name="Slide Number Placeholder 3"/>
          <p:cNvSpPr>
            <a:spLocks noGrp="1"/>
          </p:cNvSpPr>
          <p:nvPr>
            <p:ph type="sldNum" sz="quarter" idx="5"/>
          </p:nvPr>
        </p:nvSpPr>
        <p:spPr/>
        <p:txBody>
          <a:bodyPr/>
          <a:lstStyle/>
          <a:p>
            <a:fld id="{B70E878D-4A5E-4162-BD44-C68CCB831B89}" type="slidenum">
              <a:rPr lang="en-CA" smtClean="0"/>
              <a:t>20</a:t>
            </a:fld>
            <a:endParaRPr lang="en-CA"/>
          </a:p>
        </p:txBody>
      </p:sp>
    </p:spTree>
    <p:extLst>
      <p:ext uri="{BB962C8B-B14F-4D97-AF65-F5344CB8AC3E}">
        <p14:creationId xmlns:p14="http://schemas.microsoft.com/office/powerpoint/2010/main" val="1447397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0" i="0">
                <a:solidFill>
                  <a:srgbClr val="ECECEC"/>
                </a:solidFill>
                <a:effectLst/>
                <a:latin typeface="Söhne"/>
              </a:rPr>
              <a:t>JPMorgan Chase &amp; Co commonly known as JPMorgan or simply JPM, is a multinational investment bank and financial services company headquartered in New York City.</a:t>
            </a:r>
          </a:p>
          <a:p>
            <a:pPr algn="just"/>
            <a:endParaRPr lang="en-US" sz="1200" b="0" i="0">
              <a:solidFill>
                <a:srgbClr val="ECECEC"/>
              </a:solidFill>
              <a:effectLst/>
              <a:latin typeface="Söhne"/>
            </a:endParaRPr>
          </a:p>
          <a:p>
            <a:pPr algn="just"/>
            <a:r>
              <a:rPr lang="en-US" sz="1200" b="0" i="0">
                <a:solidFill>
                  <a:srgbClr val="ECECEC"/>
                </a:solidFill>
                <a:effectLst/>
                <a:latin typeface="Söhne"/>
              </a:rPr>
              <a:t>It is one of the oldest and largest financial institutions in the United States, with roots tracing back to the founding of The Manhattan Company in 1799.</a:t>
            </a:r>
          </a:p>
          <a:p>
            <a:pPr algn="just"/>
            <a:endParaRPr lang="en-US" sz="1200" b="0" i="0">
              <a:solidFill>
                <a:srgbClr val="ECECEC"/>
              </a:solidFill>
              <a:effectLst/>
              <a:latin typeface="Söhne"/>
            </a:endParaRPr>
          </a:p>
          <a:p>
            <a:pPr algn="just"/>
            <a:r>
              <a:rPr lang="en-US" sz="1200" b="0" i="0">
                <a:solidFill>
                  <a:srgbClr val="ECECEC"/>
                </a:solidFill>
                <a:effectLst/>
                <a:latin typeface="Söhne"/>
              </a:rPr>
              <a:t>The company has a rich history of mergers and acquisitions, including the merger of Chase Manhattan Corporation and J.P. Morgan &amp; Co. in 2000, forming what is now known as JPMorgan Chase &amp; Co.</a:t>
            </a:r>
            <a:endParaRPr lang="en-CA" sz="1200"/>
          </a:p>
          <a:p>
            <a:endParaRPr lang="en-IN"/>
          </a:p>
        </p:txBody>
      </p:sp>
      <p:sp>
        <p:nvSpPr>
          <p:cNvPr id="4" name="Slide Number Placeholder 3"/>
          <p:cNvSpPr>
            <a:spLocks noGrp="1"/>
          </p:cNvSpPr>
          <p:nvPr>
            <p:ph type="sldNum" sz="quarter" idx="5"/>
          </p:nvPr>
        </p:nvSpPr>
        <p:spPr/>
        <p:txBody>
          <a:bodyPr/>
          <a:lstStyle/>
          <a:p>
            <a:fld id="{B70E878D-4A5E-4162-BD44-C68CCB831B89}" type="slidenum">
              <a:rPr lang="en-CA" smtClean="0"/>
              <a:t>3</a:t>
            </a:fld>
            <a:endParaRPr lang="en-CA"/>
          </a:p>
        </p:txBody>
      </p:sp>
    </p:spTree>
    <p:extLst>
      <p:ext uri="{BB962C8B-B14F-4D97-AF65-F5344CB8AC3E}">
        <p14:creationId xmlns:p14="http://schemas.microsoft.com/office/powerpoint/2010/main" val="3189030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Price of JP Morgan was around $140 in December 2023 and price steadily increased to $200 by April 2024.</a:t>
            </a:r>
          </a:p>
          <a:p>
            <a:endParaRPr lang="en-IN"/>
          </a:p>
          <a:p>
            <a:r>
              <a:rPr lang="en-IN"/>
              <a:t>Fb Prophet model predicts the stock price to reach by 220 in the next 30 days by ending of May 2024.</a:t>
            </a:r>
          </a:p>
          <a:p>
            <a:endParaRPr lang="en-IN"/>
          </a:p>
        </p:txBody>
      </p:sp>
      <p:sp>
        <p:nvSpPr>
          <p:cNvPr id="4" name="Slide Number Placeholder 3"/>
          <p:cNvSpPr>
            <a:spLocks noGrp="1"/>
          </p:cNvSpPr>
          <p:nvPr>
            <p:ph type="sldNum" sz="quarter" idx="5"/>
          </p:nvPr>
        </p:nvSpPr>
        <p:spPr/>
        <p:txBody>
          <a:bodyPr/>
          <a:lstStyle/>
          <a:p>
            <a:fld id="{B70E878D-4A5E-4162-BD44-C68CCB831B89}" type="slidenum">
              <a:rPr lang="en-CA" smtClean="0"/>
              <a:t>21</a:t>
            </a:fld>
            <a:endParaRPr lang="en-CA"/>
          </a:p>
        </p:txBody>
      </p:sp>
    </p:spTree>
    <p:extLst>
      <p:ext uri="{BB962C8B-B14F-4D97-AF65-F5344CB8AC3E}">
        <p14:creationId xmlns:p14="http://schemas.microsoft.com/office/powerpoint/2010/main" val="78517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20 day and 50 day Exponential Moving average is plotted to check for the golden cross buy or sell signals.</a:t>
            </a:r>
          </a:p>
          <a:p>
            <a:endParaRPr lang="en-IN"/>
          </a:p>
          <a:p>
            <a:r>
              <a:rPr lang="en-IN"/>
              <a:t>We identified 3 opportunities for buy and sell in the last 1 year for JP Morgan Stock.</a:t>
            </a:r>
          </a:p>
          <a:p>
            <a:endParaRPr lang="en-IN"/>
          </a:p>
          <a:p>
            <a:r>
              <a:rPr lang="en-IN"/>
              <a:t>The table shows the date on which the signal is generated with the direction whether to buy or sell.</a:t>
            </a:r>
          </a:p>
          <a:p>
            <a:endParaRPr lang="en-IN"/>
          </a:p>
        </p:txBody>
      </p:sp>
      <p:sp>
        <p:nvSpPr>
          <p:cNvPr id="4" name="Slide Number Placeholder 3"/>
          <p:cNvSpPr>
            <a:spLocks noGrp="1"/>
          </p:cNvSpPr>
          <p:nvPr>
            <p:ph type="sldNum" sz="quarter" idx="5"/>
          </p:nvPr>
        </p:nvSpPr>
        <p:spPr/>
        <p:txBody>
          <a:bodyPr/>
          <a:lstStyle/>
          <a:p>
            <a:fld id="{B70E878D-4A5E-4162-BD44-C68CCB831B89}" type="slidenum">
              <a:rPr lang="en-CA" smtClean="0"/>
              <a:t>22</a:t>
            </a:fld>
            <a:endParaRPr lang="en-CA"/>
          </a:p>
        </p:txBody>
      </p:sp>
    </p:spTree>
    <p:extLst>
      <p:ext uri="{BB962C8B-B14F-4D97-AF65-F5344CB8AC3E}">
        <p14:creationId xmlns:p14="http://schemas.microsoft.com/office/powerpoint/2010/main" val="2307645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Change in the Financial sector or industry from 2010 to 2022.</a:t>
            </a:r>
          </a:p>
          <a:p>
            <a:r>
              <a:rPr lang="en-IN"/>
              <a:t>Growth has been significant.</a:t>
            </a:r>
          </a:p>
          <a:p>
            <a:r>
              <a:rPr lang="en-IN"/>
              <a:t>It is evident that size of banks is growing along with the economy.</a:t>
            </a:r>
          </a:p>
          <a:p>
            <a:r>
              <a:rPr lang="en-IN"/>
              <a:t>100$ Investment comparison with various indices.</a:t>
            </a:r>
          </a:p>
        </p:txBody>
      </p:sp>
      <p:sp>
        <p:nvSpPr>
          <p:cNvPr id="4" name="Slide Number Placeholder 3"/>
          <p:cNvSpPr>
            <a:spLocks noGrp="1"/>
          </p:cNvSpPr>
          <p:nvPr>
            <p:ph type="sldNum" sz="quarter" idx="5"/>
          </p:nvPr>
        </p:nvSpPr>
        <p:spPr/>
        <p:txBody>
          <a:bodyPr/>
          <a:lstStyle/>
          <a:p>
            <a:fld id="{B70E878D-4A5E-4162-BD44-C68CCB831B89}" type="slidenum">
              <a:rPr lang="en-CA" smtClean="0"/>
              <a:t>23</a:t>
            </a:fld>
            <a:endParaRPr lang="en-CA"/>
          </a:p>
        </p:txBody>
      </p:sp>
    </p:spTree>
    <p:extLst>
      <p:ext uri="{BB962C8B-B14F-4D97-AF65-F5344CB8AC3E}">
        <p14:creationId xmlns:p14="http://schemas.microsoft.com/office/powerpoint/2010/main" val="1398927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JP Morgan’s pre-tax income has been growing steadily except for the year 2020 due to pandemic and business shutdown.</a:t>
            </a:r>
          </a:p>
          <a:p>
            <a:endParaRPr lang="en-IN"/>
          </a:p>
          <a:p>
            <a:r>
              <a:rPr lang="en-IN"/>
              <a:t>One noteworthy statistic is that JP Morgan’s CEO’s 3 Year – Average Annual CEO pay is lowest amongst the peers.</a:t>
            </a:r>
          </a:p>
          <a:p>
            <a:endParaRPr lang="en-IN"/>
          </a:p>
          <a:p>
            <a:endParaRPr lang="en-IN"/>
          </a:p>
        </p:txBody>
      </p:sp>
      <p:sp>
        <p:nvSpPr>
          <p:cNvPr id="4" name="Slide Number Placeholder 3"/>
          <p:cNvSpPr>
            <a:spLocks noGrp="1"/>
          </p:cNvSpPr>
          <p:nvPr>
            <p:ph type="sldNum" sz="quarter" idx="5"/>
          </p:nvPr>
        </p:nvSpPr>
        <p:spPr/>
        <p:txBody>
          <a:bodyPr/>
          <a:lstStyle/>
          <a:p>
            <a:fld id="{B70E878D-4A5E-4162-BD44-C68CCB831B89}" type="slidenum">
              <a:rPr lang="en-CA" smtClean="0"/>
              <a:t>24</a:t>
            </a:fld>
            <a:endParaRPr lang="en-CA"/>
          </a:p>
        </p:txBody>
      </p:sp>
    </p:spTree>
    <p:extLst>
      <p:ext uri="{BB962C8B-B14F-4D97-AF65-F5344CB8AC3E}">
        <p14:creationId xmlns:p14="http://schemas.microsoft.com/office/powerpoint/2010/main" val="2049735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70E878D-4A5E-4162-BD44-C68CCB831B89}" type="slidenum">
              <a:rPr lang="en-CA" smtClean="0"/>
              <a:t>28</a:t>
            </a:fld>
            <a:endParaRPr lang="en-CA"/>
          </a:p>
        </p:txBody>
      </p:sp>
    </p:spTree>
    <p:extLst>
      <p:ext uri="{BB962C8B-B14F-4D97-AF65-F5344CB8AC3E}">
        <p14:creationId xmlns:p14="http://schemas.microsoft.com/office/powerpoint/2010/main" val="2323980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70E878D-4A5E-4162-BD44-C68CCB831B89}" type="slidenum">
              <a:rPr lang="en-CA" smtClean="0"/>
              <a:t>29</a:t>
            </a:fld>
            <a:endParaRPr lang="en-CA"/>
          </a:p>
        </p:txBody>
      </p:sp>
    </p:spTree>
    <p:extLst>
      <p:ext uri="{BB962C8B-B14F-4D97-AF65-F5344CB8AC3E}">
        <p14:creationId xmlns:p14="http://schemas.microsoft.com/office/powerpoint/2010/main" val="4185101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Like Steve Jobs says - </a:t>
            </a:r>
          </a:p>
        </p:txBody>
      </p:sp>
      <p:sp>
        <p:nvSpPr>
          <p:cNvPr id="4" name="Slide Number Placeholder 3"/>
          <p:cNvSpPr>
            <a:spLocks noGrp="1"/>
          </p:cNvSpPr>
          <p:nvPr>
            <p:ph type="sldNum" sz="quarter" idx="5"/>
          </p:nvPr>
        </p:nvSpPr>
        <p:spPr/>
        <p:txBody>
          <a:bodyPr/>
          <a:lstStyle/>
          <a:p>
            <a:fld id="{B70E878D-4A5E-4162-BD44-C68CCB831B89}" type="slidenum">
              <a:rPr lang="en-CA" smtClean="0"/>
              <a:t>30</a:t>
            </a:fld>
            <a:endParaRPr lang="en-CA"/>
          </a:p>
        </p:txBody>
      </p:sp>
    </p:spTree>
    <p:extLst>
      <p:ext uri="{BB962C8B-B14F-4D97-AF65-F5344CB8AC3E}">
        <p14:creationId xmlns:p14="http://schemas.microsoft.com/office/powerpoint/2010/main" val="377368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Company’s CEO is Mr. Jamie </a:t>
            </a:r>
            <a:r>
              <a:rPr lang="en-IN" err="1"/>
              <a:t>Dimon</a:t>
            </a:r>
            <a:r>
              <a:rPr lang="en-IN"/>
              <a:t> </a:t>
            </a:r>
          </a:p>
          <a:p>
            <a:endParaRPr lang="en-US" b="0" i="0">
              <a:solidFill>
                <a:srgbClr val="BDC1C6"/>
              </a:solidFill>
              <a:effectLst/>
              <a:highlight>
                <a:srgbClr val="202124"/>
              </a:highlight>
              <a:latin typeface="arial" panose="020B0604020202020204" pitchFamily="34" charset="0"/>
            </a:endParaRPr>
          </a:p>
          <a:p>
            <a:r>
              <a:rPr lang="en-US" b="0" i="0">
                <a:solidFill>
                  <a:srgbClr val="BDC1C6"/>
                </a:solidFill>
                <a:effectLst/>
                <a:highlight>
                  <a:srgbClr val="202124"/>
                </a:highlight>
                <a:latin typeface="arial" panose="020B0604020202020204" pitchFamily="34" charset="0"/>
              </a:rPr>
              <a:t>He is an American billionaire banker and business executive. </a:t>
            </a:r>
          </a:p>
          <a:p>
            <a:endParaRPr lang="en-US" b="0" i="0">
              <a:solidFill>
                <a:srgbClr val="BDC1C6"/>
              </a:solidFill>
              <a:effectLst/>
              <a:highlight>
                <a:srgbClr val="202124"/>
              </a:highlight>
              <a:latin typeface="arial" panose="020B0604020202020204" pitchFamily="34" charset="0"/>
            </a:endParaRPr>
          </a:p>
          <a:p>
            <a:r>
              <a:rPr lang="en-US" b="0" i="0">
                <a:solidFill>
                  <a:srgbClr val="BDC1C6"/>
                </a:solidFill>
                <a:effectLst/>
                <a:highlight>
                  <a:srgbClr val="202124"/>
                </a:highlight>
                <a:latin typeface="arial" panose="020B0604020202020204" pitchFamily="34" charset="0"/>
              </a:rPr>
              <a:t>He has been the chairman and chief executive officer of JPMorgan Chase since 2006.</a:t>
            </a:r>
          </a:p>
          <a:p>
            <a:endParaRPr lang="en-US" b="0" i="0">
              <a:solidFill>
                <a:srgbClr val="BDC1C6"/>
              </a:solidFill>
              <a:effectLst/>
              <a:highlight>
                <a:srgbClr val="202124"/>
              </a:highlight>
              <a:latin typeface="arial" panose="020B0604020202020204" pitchFamily="34" charset="0"/>
            </a:endParaRPr>
          </a:p>
          <a:p>
            <a:r>
              <a:rPr lang="en-US" b="0" i="0">
                <a:solidFill>
                  <a:srgbClr val="BDC1C6"/>
                </a:solidFill>
                <a:effectLst/>
                <a:highlight>
                  <a:srgbClr val="202124"/>
                </a:highlight>
                <a:latin typeface="arial" panose="020B0604020202020204" pitchFamily="34" charset="0"/>
              </a:rPr>
              <a:t>He began his career as a management consultant at Boston Consulting Group from 1979 to 1982</a:t>
            </a:r>
            <a:endParaRPr lang="en-IN"/>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Daniel E. Pinto President and Chief Operating Officer for JPM and CEO for Corporate and Investment Bank.</a:t>
            </a:r>
          </a:p>
          <a:p>
            <a:endParaRPr lang="en-IN"/>
          </a:p>
          <a:p>
            <a:r>
              <a:rPr lang="en-IN"/>
              <a:t>Marianne Lake and Jennifer </a:t>
            </a:r>
            <a:r>
              <a:rPr lang="en-IN" err="1"/>
              <a:t>Piepszak</a:t>
            </a:r>
            <a:r>
              <a:rPr lang="en-IN"/>
              <a:t>, Co CEOs for Consumer &amp; Community Banking.</a:t>
            </a:r>
          </a:p>
          <a:p>
            <a:endParaRPr lang="en-IN"/>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Top Individual Shareholders are </a:t>
            </a:r>
            <a:r>
              <a:rPr lang="en-IN" b="0" i="0">
                <a:solidFill>
                  <a:srgbClr val="111111"/>
                </a:solidFill>
                <a:effectLst/>
                <a:highlight>
                  <a:srgbClr val="FFFFFF"/>
                </a:highlight>
                <a:latin typeface="Cabin-semi-bold"/>
              </a:rPr>
              <a:t>Jamie </a:t>
            </a:r>
            <a:r>
              <a:rPr lang="en-IN" b="0" i="0" err="1">
                <a:solidFill>
                  <a:srgbClr val="111111"/>
                </a:solidFill>
                <a:effectLst/>
                <a:highlight>
                  <a:srgbClr val="FFFFFF"/>
                </a:highlight>
                <a:latin typeface="Cabin-semi-bold"/>
              </a:rPr>
              <a:t>Dimon</a:t>
            </a:r>
            <a:r>
              <a:rPr lang="en-IN" b="0" i="0">
                <a:solidFill>
                  <a:srgbClr val="111111"/>
                </a:solidFill>
                <a:effectLst/>
                <a:highlight>
                  <a:srgbClr val="FFFFFF"/>
                </a:highlight>
                <a:latin typeface="Cabin-semi-bold"/>
              </a:rPr>
              <a:t>, Daniel Pinto and Mary Callahan.</a:t>
            </a:r>
            <a:endParaRPr lang="en-IN"/>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Top Institutional Shareholders are Vanguard, BlackRock, </a:t>
            </a:r>
            <a:r>
              <a:rPr lang="en-IN" err="1"/>
              <a:t>StateStreet</a:t>
            </a:r>
            <a:r>
              <a:rPr lang="en-IN"/>
              <a:t>.</a:t>
            </a:r>
          </a:p>
          <a:p>
            <a:endParaRPr lang="en-IN"/>
          </a:p>
          <a:p>
            <a:endParaRPr lang="en-IN"/>
          </a:p>
          <a:p>
            <a:endParaRPr lang="en-IN"/>
          </a:p>
        </p:txBody>
      </p:sp>
      <p:sp>
        <p:nvSpPr>
          <p:cNvPr id="4" name="Slide Number Placeholder 3"/>
          <p:cNvSpPr>
            <a:spLocks noGrp="1"/>
          </p:cNvSpPr>
          <p:nvPr>
            <p:ph type="sldNum" sz="quarter" idx="5"/>
          </p:nvPr>
        </p:nvSpPr>
        <p:spPr/>
        <p:txBody>
          <a:bodyPr/>
          <a:lstStyle/>
          <a:p>
            <a:fld id="{B70E878D-4A5E-4162-BD44-C68CCB831B89}" type="slidenum">
              <a:rPr lang="en-CA" smtClean="0"/>
              <a:t>4</a:t>
            </a:fld>
            <a:endParaRPr lang="en-CA"/>
          </a:p>
        </p:txBody>
      </p:sp>
    </p:spTree>
    <p:extLst>
      <p:ext uri="{BB962C8B-B14F-4D97-AF65-F5344CB8AC3E}">
        <p14:creationId xmlns:p14="http://schemas.microsoft.com/office/powerpoint/2010/main" val="236355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Purpose – Vision - Values</a:t>
            </a:r>
          </a:p>
        </p:txBody>
      </p:sp>
      <p:sp>
        <p:nvSpPr>
          <p:cNvPr id="4" name="Slide Number Placeholder 3"/>
          <p:cNvSpPr>
            <a:spLocks noGrp="1"/>
          </p:cNvSpPr>
          <p:nvPr>
            <p:ph type="sldNum" sz="quarter" idx="5"/>
          </p:nvPr>
        </p:nvSpPr>
        <p:spPr/>
        <p:txBody>
          <a:bodyPr/>
          <a:lstStyle/>
          <a:p>
            <a:fld id="{B70E878D-4A5E-4162-BD44-C68CCB831B89}" type="slidenum">
              <a:rPr lang="en-CA" smtClean="0"/>
              <a:t>5</a:t>
            </a:fld>
            <a:endParaRPr lang="en-CA"/>
          </a:p>
        </p:txBody>
      </p:sp>
    </p:spTree>
    <p:extLst>
      <p:ext uri="{BB962C8B-B14F-4D97-AF65-F5344CB8AC3E}">
        <p14:creationId xmlns:p14="http://schemas.microsoft.com/office/powerpoint/2010/main" val="1310756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JP Morgan and Chase has been #1 in a lot of areas.</a:t>
            </a:r>
          </a:p>
          <a:p>
            <a:endParaRPr lang="en-IN"/>
          </a:p>
          <a:p>
            <a:endParaRPr lang="en-IN"/>
          </a:p>
        </p:txBody>
      </p:sp>
      <p:sp>
        <p:nvSpPr>
          <p:cNvPr id="4" name="Slide Number Placeholder 3"/>
          <p:cNvSpPr>
            <a:spLocks noGrp="1"/>
          </p:cNvSpPr>
          <p:nvPr>
            <p:ph type="sldNum" sz="quarter" idx="5"/>
          </p:nvPr>
        </p:nvSpPr>
        <p:spPr/>
        <p:txBody>
          <a:bodyPr/>
          <a:lstStyle/>
          <a:p>
            <a:fld id="{B70E878D-4A5E-4162-BD44-C68CCB831B89}" type="slidenum">
              <a:rPr lang="en-CA" smtClean="0"/>
              <a:t>6</a:t>
            </a:fld>
            <a:endParaRPr lang="en-CA"/>
          </a:p>
        </p:txBody>
      </p:sp>
    </p:spTree>
    <p:extLst>
      <p:ext uri="{BB962C8B-B14F-4D97-AF65-F5344CB8AC3E}">
        <p14:creationId xmlns:p14="http://schemas.microsoft.com/office/powerpoint/2010/main" val="1351059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the advancement in recent AI technology, JPMorgan Chase has embraced the change and created dedicated teams of data scientists and researchers. Also, they have heavily invested to upgrade their existing infrastructure to cope with these changes.</a:t>
            </a:r>
            <a:endParaRPr lang="en-IN"/>
          </a:p>
        </p:txBody>
      </p:sp>
      <p:sp>
        <p:nvSpPr>
          <p:cNvPr id="4" name="Slide Number Placeholder 3"/>
          <p:cNvSpPr>
            <a:spLocks noGrp="1"/>
          </p:cNvSpPr>
          <p:nvPr>
            <p:ph type="sldNum" sz="quarter" idx="5"/>
          </p:nvPr>
        </p:nvSpPr>
        <p:spPr/>
        <p:txBody>
          <a:bodyPr/>
          <a:lstStyle/>
          <a:p>
            <a:fld id="{B70E878D-4A5E-4162-BD44-C68CCB831B89}" type="slidenum">
              <a:rPr lang="en-CA" smtClean="0"/>
              <a:t>7</a:t>
            </a:fld>
            <a:endParaRPr lang="en-CA"/>
          </a:p>
        </p:txBody>
      </p:sp>
    </p:spTree>
    <p:extLst>
      <p:ext uri="{BB962C8B-B14F-4D97-AF65-F5344CB8AC3E}">
        <p14:creationId xmlns:p14="http://schemas.microsoft.com/office/powerpoint/2010/main" val="882364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They currently manage over 2.6 trillion in client assets,</a:t>
            </a:r>
          </a:p>
          <a:p>
            <a:r>
              <a:rPr lang="en-US"/>
              <a:t>Pause</a:t>
            </a:r>
          </a:p>
          <a:p>
            <a:r>
              <a:rPr lang="en-US"/>
              <a:t>have a global presence in over 100 markets</a:t>
            </a:r>
          </a:p>
          <a:p>
            <a:r>
              <a:rPr lang="en-US"/>
              <a:t>Pause</a:t>
            </a:r>
          </a:p>
          <a:p>
            <a:r>
              <a:rPr lang="en-US"/>
              <a:t>with workforce exceeding 250,000 employees.</a:t>
            </a:r>
            <a:endParaRPr lang="en-IN"/>
          </a:p>
        </p:txBody>
      </p:sp>
      <p:sp>
        <p:nvSpPr>
          <p:cNvPr id="4" name="Slide Number Placeholder 3"/>
          <p:cNvSpPr>
            <a:spLocks noGrp="1"/>
          </p:cNvSpPr>
          <p:nvPr>
            <p:ph type="sldNum" sz="quarter" idx="5"/>
          </p:nvPr>
        </p:nvSpPr>
        <p:spPr/>
        <p:txBody>
          <a:bodyPr/>
          <a:lstStyle/>
          <a:p>
            <a:fld id="{B70E878D-4A5E-4162-BD44-C68CCB831B89}" type="slidenum">
              <a:rPr lang="en-CA" smtClean="0"/>
              <a:t>8</a:t>
            </a:fld>
            <a:endParaRPr lang="en-CA"/>
          </a:p>
        </p:txBody>
      </p:sp>
    </p:spTree>
    <p:extLst>
      <p:ext uri="{BB962C8B-B14F-4D97-AF65-F5344CB8AC3E}">
        <p14:creationId xmlns:p14="http://schemas.microsoft.com/office/powerpoint/2010/main" val="3606193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1877 – Chase Bank Begins Business</a:t>
            </a:r>
          </a:p>
          <a:p>
            <a:endParaRPr lang="en-IN"/>
          </a:p>
          <a:p>
            <a:r>
              <a:rPr lang="en-IN"/>
              <a:t>1882 – Invested in Electricity with Thomas Alva Edison’s company – Edison Electric Illuminating Company</a:t>
            </a:r>
          </a:p>
          <a:p>
            <a:endParaRPr lang="en-IN"/>
          </a:p>
          <a:p>
            <a:r>
              <a:rPr lang="en-IN"/>
              <a:t>1904 – Panama canal is Financed by the bank</a:t>
            </a:r>
          </a:p>
          <a:p>
            <a:endParaRPr lang="en-IN"/>
          </a:p>
          <a:p>
            <a:r>
              <a:rPr lang="en-IN"/>
              <a:t>1940 – Company Goes Public</a:t>
            </a:r>
          </a:p>
          <a:p>
            <a:endParaRPr lang="en-IN"/>
          </a:p>
          <a:p>
            <a:r>
              <a:rPr lang="en-IN"/>
              <a:t>1955 – Chase Manhattan Bank is Created</a:t>
            </a:r>
          </a:p>
          <a:p>
            <a:endParaRPr lang="en-IN"/>
          </a:p>
          <a:p>
            <a:r>
              <a:rPr lang="en-IN"/>
              <a:t>2000 – Merger with Chase Manhattan</a:t>
            </a:r>
          </a:p>
          <a:p>
            <a:endParaRPr lang="en-IN"/>
          </a:p>
          <a:p>
            <a:r>
              <a:rPr lang="en-IN"/>
              <a:t>2004 – Merger with Bank One</a:t>
            </a:r>
          </a:p>
          <a:p>
            <a:endParaRPr lang="en-IN"/>
          </a:p>
          <a:p>
            <a:r>
              <a:rPr lang="en-IN"/>
              <a:t>2008 - Merger with Bear Sterns and Washington Mutual after collapse of housing and mortgage markets to save the market.</a:t>
            </a:r>
          </a:p>
          <a:p>
            <a:endParaRPr lang="en-IN"/>
          </a:p>
          <a:p>
            <a:r>
              <a:rPr lang="en-IN"/>
              <a:t>2014 – Financing Detroit – 100 Million USD over five years to support Detroit economy.</a:t>
            </a:r>
          </a:p>
          <a:p>
            <a:endParaRPr lang="en-IN"/>
          </a:p>
          <a:p>
            <a:r>
              <a:rPr lang="en-IN"/>
              <a:t>2018 – New </a:t>
            </a:r>
            <a:r>
              <a:rPr lang="en-IN" err="1"/>
              <a:t>HeadQuarters</a:t>
            </a:r>
            <a:r>
              <a:rPr lang="en-IN"/>
              <a:t> – New York – Building will house all NYC midtown employees.</a:t>
            </a:r>
          </a:p>
          <a:p>
            <a:endParaRPr lang="en-IN"/>
          </a:p>
          <a:p>
            <a:endParaRPr lang="en-IN"/>
          </a:p>
          <a:p>
            <a:endParaRPr lang="en-IN"/>
          </a:p>
        </p:txBody>
      </p:sp>
      <p:sp>
        <p:nvSpPr>
          <p:cNvPr id="4" name="Slide Number Placeholder 3"/>
          <p:cNvSpPr>
            <a:spLocks noGrp="1"/>
          </p:cNvSpPr>
          <p:nvPr>
            <p:ph type="sldNum" sz="quarter" idx="5"/>
          </p:nvPr>
        </p:nvSpPr>
        <p:spPr/>
        <p:txBody>
          <a:bodyPr/>
          <a:lstStyle/>
          <a:p>
            <a:fld id="{B70E878D-4A5E-4162-BD44-C68CCB831B89}" type="slidenum">
              <a:rPr lang="en-CA" smtClean="0"/>
              <a:t>9</a:t>
            </a:fld>
            <a:endParaRPr lang="en-CA"/>
          </a:p>
        </p:txBody>
      </p:sp>
    </p:spTree>
    <p:extLst>
      <p:ext uri="{BB962C8B-B14F-4D97-AF65-F5344CB8AC3E}">
        <p14:creationId xmlns:p14="http://schemas.microsoft.com/office/powerpoint/2010/main" val="1401042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Top 10 Banks of USA – Closest competitors by Market Capitalisation are Bank of America and Wells Fargo followed by the other major players of the industry.</a:t>
            </a:r>
          </a:p>
          <a:p>
            <a:endParaRPr lang="en-IN"/>
          </a:p>
          <a:p>
            <a:r>
              <a:rPr lang="en-IN"/>
              <a:t>Data is based on Jan 17</a:t>
            </a:r>
            <a:r>
              <a:rPr lang="en-IN" baseline="30000"/>
              <a:t>th</a:t>
            </a:r>
            <a:r>
              <a:rPr lang="en-IN"/>
              <a:t> 2023.</a:t>
            </a:r>
          </a:p>
          <a:p>
            <a:r>
              <a:rPr lang="en-IN"/>
              <a:t>Source https://www.appeconomyinsights.com/</a:t>
            </a:r>
          </a:p>
          <a:p>
            <a:endParaRPr lang="en-IN"/>
          </a:p>
        </p:txBody>
      </p:sp>
      <p:sp>
        <p:nvSpPr>
          <p:cNvPr id="4" name="Slide Number Placeholder 3"/>
          <p:cNvSpPr>
            <a:spLocks noGrp="1"/>
          </p:cNvSpPr>
          <p:nvPr>
            <p:ph type="sldNum" sz="quarter" idx="5"/>
          </p:nvPr>
        </p:nvSpPr>
        <p:spPr/>
        <p:txBody>
          <a:bodyPr/>
          <a:lstStyle/>
          <a:p>
            <a:fld id="{B70E878D-4A5E-4162-BD44-C68CCB831B89}" type="slidenum">
              <a:rPr lang="en-CA" smtClean="0"/>
              <a:t>10</a:t>
            </a:fld>
            <a:endParaRPr lang="en-CA"/>
          </a:p>
        </p:txBody>
      </p:sp>
    </p:spTree>
    <p:extLst>
      <p:ext uri="{BB962C8B-B14F-4D97-AF65-F5344CB8AC3E}">
        <p14:creationId xmlns:p14="http://schemas.microsoft.com/office/powerpoint/2010/main" val="4105113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4/10/2024</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814509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4/10/2024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34034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4/10/2024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779425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4/10/2024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34257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4/10/2024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41434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4/10/2024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69583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4/10/2024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10422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4/10/2024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84902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4/10/2024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39354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4/10/2024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020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4/10/2024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5855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4/10/2024</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2348106725"/>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794" r:id="rId6"/>
    <p:sldLayoutId id="2147483790" r:id="rId7"/>
    <p:sldLayoutId id="2147483791" r:id="rId8"/>
    <p:sldLayoutId id="2147483792" r:id="rId9"/>
    <p:sldLayoutId id="2147483793" r:id="rId10"/>
    <p:sldLayoutId id="2147483795"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hemeOverride" Target="../theme/themeOverride9.xml"/><Relationship Id="rId4" Type="http://schemas.openxmlformats.org/officeDocument/2006/relationships/image" Target="../media/image36.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hemeOverride" Target="../theme/themeOverride10.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hemeOverride" Target="../theme/themeOverride11.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hemeOverride" Target="../theme/themeOverride12.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hemeOverride" Target="../theme/themeOverride13.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hemeOverride" Target="../theme/themeOverride14.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hemeOverride" Target="../theme/themeOverride15.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hemeOverride" Target="../theme/themeOverride16.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hemeOverride" Target="../theme/themeOverride1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hemeOverride" Target="../theme/themeOverride18.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hemeOverride" Target="../theme/themeOverride1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hemeOverride" Target="../theme/themeOverride20.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hemeOverride" Target="../theme/themeOverride21.xml"/><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hemeOverride" Target="../theme/themeOverride22.xml"/><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hemeOverride" Target="../theme/themeOverride2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5.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hemeOverride" Target="../theme/themeOverride2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hemeOverride" Target="../theme/themeOverride28.xml"/><Relationship Id="rId5" Type="http://schemas.openxmlformats.org/officeDocument/2006/relationships/image" Target="../media/image59.jpeg"/><Relationship Id="rId4" Type="http://schemas.openxmlformats.org/officeDocument/2006/relationships/audio" Target="../media/audio1.wav"/></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2.xml"/><Relationship Id="rId5" Type="http://schemas.openxmlformats.org/officeDocument/2006/relationships/hyperlink" Target="https://commons.wikimedia.org/wiki/File:J_P_Morgan_Chase_Logo_2008_1.svg" TargetMode="Externa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hemeOverride" Target="../theme/themeOverride29.xml"/><Relationship Id="rId5" Type="http://schemas.openxmlformats.org/officeDocument/2006/relationships/hyperlink" Target="https://www.wallpaperflare.com/steve-jobs-celebrity-picture-portrait-eyewear-men-people-wallpaper-dox/download/1366x768" TargetMode="External"/><Relationship Id="rId4" Type="http://schemas.openxmlformats.org/officeDocument/2006/relationships/image" Target="../media/image60.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3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hemeOverride" Target="../theme/themeOverride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hemeOverride" Target="../theme/themeOverride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hemeOverride" Target="../theme/themeOverride5.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hemeOverride" Target="../theme/themeOverride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hemeOverride" Target="../theme/themeOverride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notesSlide" Target="../notesSlides/notesSlide8.xml"/><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slideLayout" Target="../slideLayouts/slideLayout7.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themeOverride" Target="../theme/themeOverride8.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54" name="Rectangle 5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Blurred financial stock market data and graph">
            <a:extLst>
              <a:ext uri="{FF2B5EF4-FFF2-40B4-BE49-F238E27FC236}">
                <a16:creationId xmlns:a16="http://schemas.microsoft.com/office/drawing/2014/main" id="{A5504F42-C462-C88E-6748-D22FC91D67A6}"/>
              </a:ext>
            </a:extLst>
          </p:cNvPr>
          <p:cNvPicPr>
            <a:picLocks noChangeAspect="1"/>
          </p:cNvPicPr>
          <p:nvPr/>
        </p:nvPicPr>
        <p:blipFill rotWithShape="1">
          <a:blip r:embed="rId3">
            <a:alphaModFix amt="50000"/>
          </a:blip>
          <a:srcRect t="5447" r="-1" b="11505"/>
          <a:stretch/>
        </p:blipFill>
        <p:spPr>
          <a:xfrm>
            <a:off x="20" y="10"/>
            <a:ext cx="12188930" cy="6857990"/>
          </a:xfrm>
          <a:prstGeom prst="rect">
            <a:avLst/>
          </a:prstGeom>
          <a:ln w="88900" cap="sq" cmpd="thickThin">
            <a:solidFill>
              <a:srgbClr val="000000"/>
            </a:solidFill>
            <a:prstDash val="solid"/>
            <a:miter lim="800000"/>
          </a:ln>
          <a:effectLst>
            <a:innerShdw blurRad="76200">
              <a:srgbClr val="000000"/>
            </a:innerShdw>
          </a:effectLst>
        </p:spPr>
      </p:pic>
      <p:sp>
        <p:nvSpPr>
          <p:cNvPr id="2" name="TextBox 1">
            <a:extLst>
              <a:ext uri="{FF2B5EF4-FFF2-40B4-BE49-F238E27FC236}">
                <a16:creationId xmlns:a16="http://schemas.microsoft.com/office/drawing/2014/main" id="{5F076BF9-DCCB-8816-7AF6-52A274CA37BE}"/>
              </a:ext>
            </a:extLst>
          </p:cNvPr>
          <p:cNvSpPr txBox="1"/>
          <p:nvPr/>
        </p:nvSpPr>
        <p:spPr>
          <a:xfrm>
            <a:off x="566671" y="1122363"/>
            <a:ext cx="11127346" cy="3063240"/>
          </a:xfrm>
          <a:prstGeom prst="rect">
            <a:avLst/>
          </a:prstGeom>
        </p:spPr>
        <p:txBody>
          <a:bodyPr vert="horz" lIns="91440" tIns="45720" rIns="91440" bIns="45720" rtlCol="0" anchor="b">
            <a:normAutofit fontScale="92500" lnSpcReduction="10000"/>
          </a:bodyPr>
          <a:lstStyle/>
          <a:p>
            <a:pPr algn="ctr">
              <a:spcBef>
                <a:spcPct val="0"/>
              </a:spcBef>
              <a:spcAft>
                <a:spcPts val="600"/>
              </a:spcAft>
            </a:pPr>
            <a:r>
              <a:rPr lang="en-US" sz="10800">
                <a:ln>
                  <a:solidFill>
                    <a:schemeClr val="bg1"/>
                  </a:solidFill>
                </a:ln>
                <a:latin typeface="Rockwell Nova" panose="02060503020205020403" pitchFamily="18" charset="0"/>
                <a:ea typeface="+mj-ea"/>
                <a:cs typeface="+mj-cs"/>
              </a:rPr>
              <a:t>Financial Analytics</a:t>
            </a:r>
          </a:p>
        </p:txBody>
      </p:sp>
      <p:sp>
        <p:nvSpPr>
          <p:cNvPr id="56"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42D0D4E-A44C-5EF4-659F-979436469325}"/>
              </a:ext>
            </a:extLst>
          </p:cNvPr>
          <p:cNvSpPr txBox="1"/>
          <p:nvPr/>
        </p:nvSpPr>
        <p:spPr>
          <a:xfrm>
            <a:off x="4964355" y="4755105"/>
            <a:ext cx="2260242" cy="523220"/>
          </a:xfrm>
          <a:prstGeom prst="rect">
            <a:avLst/>
          </a:prstGeom>
          <a:noFill/>
        </p:spPr>
        <p:txBody>
          <a:bodyPr wrap="square" rtlCol="0">
            <a:spAutoFit/>
          </a:bodyPr>
          <a:lstStyle/>
          <a:p>
            <a:r>
              <a:rPr lang="en-CA" sz="2800">
                <a:latin typeface="Rockwell Nova" panose="02060503020205020403" pitchFamily="18" charset="0"/>
              </a:rPr>
              <a:t>Group - 09</a:t>
            </a:r>
          </a:p>
        </p:txBody>
      </p:sp>
    </p:spTree>
    <p:extLst>
      <p:ext uri="{BB962C8B-B14F-4D97-AF65-F5344CB8AC3E}">
        <p14:creationId xmlns:p14="http://schemas.microsoft.com/office/powerpoint/2010/main" val="341059383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440F6D-B539-D176-0DE6-F24936AEB442}"/>
              </a:ext>
            </a:extLst>
          </p:cNvPr>
          <p:cNvSpPr txBox="1"/>
          <p:nvPr/>
        </p:nvSpPr>
        <p:spPr>
          <a:xfrm>
            <a:off x="2699161" y="272646"/>
            <a:ext cx="6550325" cy="523220"/>
          </a:xfrm>
          <a:prstGeom prst="rect">
            <a:avLst/>
          </a:prstGeom>
          <a:noFill/>
        </p:spPr>
        <p:txBody>
          <a:bodyPr wrap="square" rtlCol="0">
            <a:spAutoFit/>
          </a:bodyPr>
          <a:lstStyle/>
          <a:p>
            <a:pPr algn="ctr"/>
            <a:r>
              <a:rPr lang="en-CA" sz="2800">
                <a:solidFill>
                  <a:schemeClr val="bg1"/>
                </a:solidFill>
                <a:latin typeface="Rockwell Nova" panose="02060503020205020403" pitchFamily="18" charset="0"/>
              </a:rPr>
              <a:t>Industrial Competitors</a:t>
            </a:r>
          </a:p>
        </p:txBody>
      </p:sp>
      <p:pic>
        <p:nvPicPr>
          <p:cNvPr id="1032" name="Picture 8">
            <a:extLst>
              <a:ext uri="{FF2B5EF4-FFF2-40B4-BE49-F238E27FC236}">
                <a16:creationId xmlns:a16="http://schemas.microsoft.com/office/drawing/2014/main" id="{1C9378A7-04ED-298E-323B-234B16D02B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4195" y="1005624"/>
            <a:ext cx="8623610" cy="4845166"/>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12736"/>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440F6D-B539-D176-0DE6-F24936AEB442}"/>
              </a:ext>
            </a:extLst>
          </p:cNvPr>
          <p:cNvSpPr txBox="1"/>
          <p:nvPr/>
        </p:nvSpPr>
        <p:spPr>
          <a:xfrm>
            <a:off x="2699161" y="272646"/>
            <a:ext cx="6550325" cy="523220"/>
          </a:xfrm>
          <a:prstGeom prst="rect">
            <a:avLst/>
          </a:prstGeom>
          <a:noFill/>
        </p:spPr>
        <p:txBody>
          <a:bodyPr wrap="square" rtlCol="0">
            <a:spAutoFit/>
          </a:bodyPr>
          <a:lstStyle/>
          <a:p>
            <a:pPr algn="ctr"/>
            <a:r>
              <a:rPr lang="en-CA" sz="2800">
                <a:solidFill>
                  <a:schemeClr val="bg1"/>
                </a:solidFill>
                <a:latin typeface="Rockwell Nova" panose="02060503020205020403" pitchFamily="18" charset="0"/>
              </a:rPr>
              <a:t>Industrial Competitors</a:t>
            </a:r>
          </a:p>
        </p:txBody>
      </p:sp>
      <p:pic>
        <p:nvPicPr>
          <p:cNvPr id="9" name="Picture 8" descr="A black and white graph with numbers and text">
            <a:extLst>
              <a:ext uri="{FF2B5EF4-FFF2-40B4-BE49-F238E27FC236}">
                <a16:creationId xmlns:a16="http://schemas.microsoft.com/office/drawing/2014/main" id="{5C99314E-244D-518E-FE84-88FC5F829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541" y="1150433"/>
            <a:ext cx="9604918" cy="480246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8442263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440F6D-B539-D176-0DE6-F24936AEB442}"/>
              </a:ext>
            </a:extLst>
          </p:cNvPr>
          <p:cNvSpPr txBox="1"/>
          <p:nvPr/>
        </p:nvSpPr>
        <p:spPr>
          <a:xfrm>
            <a:off x="2699161" y="272646"/>
            <a:ext cx="6550325" cy="892552"/>
          </a:xfrm>
          <a:prstGeom prst="rect">
            <a:avLst/>
          </a:prstGeom>
          <a:noFill/>
        </p:spPr>
        <p:txBody>
          <a:bodyPr wrap="square" rtlCol="0">
            <a:spAutoFit/>
          </a:bodyPr>
          <a:lstStyle/>
          <a:p>
            <a:pPr algn="ctr"/>
            <a:r>
              <a:rPr lang="en-CA" sz="2800">
                <a:solidFill>
                  <a:schemeClr val="bg1"/>
                </a:solidFill>
                <a:latin typeface="Rockwell Nova" panose="02060503020205020403" pitchFamily="18" charset="0"/>
              </a:rPr>
              <a:t>Financial Ratio Analysis</a:t>
            </a:r>
          </a:p>
          <a:p>
            <a:pPr algn="ctr"/>
            <a:r>
              <a:rPr lang="en-CA" sz="2400">
                <a:solidFill>
                  <a:schemeClr val="bg1"/>
                </a:solidFill>
                <a:latin typeface="Rockwell Nova" panose="02060503020205020403" pitchFamily="18" charset="0"/>
              </a:rPr>
              <a:t>Liquidity Ratio</a:t>
            </a:r>
          </a:p>
        </p:txBody>
      </p:sp>
      <p:pic>
        <p:nvPicPr>
          <p:cNvPr id="6" name="Picture 5">
            <a:extLst>
              <a:ext uri="{FF2B5EF4-FFF2-40B4-BE49-F238E27FC236}">
                <a16:creationId xmlns:a16="http://schemas.microsoft.com/office/drawing/2014/main" id="{E220CF9D-23C9-3201-7FA5-ADC0E437B2C4}"/>
              </a:ext>
            </a:extLst>
          </p:cNvPr>
          <p:cNvPicPr>
            <a:picLocks noChangeAspect="1"/>
          </p:cNvPicPr>
          <p:nvPr/>
        </p:nvPicPr>
        <p:blipFill>
          <a:blip r:embed="rId4"/>
          <a:stretch>
            <a:fillRect/>
          </a:stretch>
        </p:blipFill>
        <p:spPr>
          <a:xfrm>
            <a:off x="2088993" y="1445601"/>
            <a:ext cx="8014012" cy="21956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84AC9D38-A935-0DAB-5C2F-EF3EF8A68804}"/>
              </a:ext>
            </a:extLst>
          </p:cNvPr>
          <p:cNvSpPr txBox="1"/>
          <p:nvPr/>
        </p:nvSpPr>
        <p:spPr>
          <a:xfrm>
            <a:off x="192106" y="4025747"/>
            <a:ext cx="12107076" cy="2308324"/>
          </a:xfrm>
          <a:prstGeom prst="rect">
            <a:avLst/>
          </a:prstGeom>
          <a:noFill/>
        </p:spPr>
        <p:txBody>
          <a:bodyPr wrap="square" rtlCol="0">
            <a:spAutoFit/>
          </a:bodyPr>
          <a:lstStyle/>
          <a:p>
            <a:pPr algn="l">
              <a:buFont typeface="Arial" panose="020B0604020202020204" pitchFamily="34" charset="0"/>
              <a:buChar char="•"/>
            </a:pPr>
            <a:r>
              <a:rPr lang="en-US" sz="1600" b="1" i="0">
                <a:solidFill>
                  <a:srgbClr val="ECECEC"/>
                </a:solidFill>
                <a:effectLst/>
                <a:latin typeface="Aptos" panose="020B0004020202020204" pitchFamily="34" charset="0"/>
              </a:rPr>
              <a:t> Current Ratio</a:t>
            </a:r>
            <a:r>
              <a:rPr lang="en-US" sz="1600" b="0" i="0">
                <a:solidFill>
                  <a:srgbClr val="ECECEC"/>
                </a:solidFill>
                <a:effectLst/>
                <a:latin typeface="Aptos" panose="020B0004020202020204" pitchFamily="34" charset="0"/>
              </a:rPr>
              <a:t>: Ratio between 1.5 and 3 is considered healthy. </a:t>
            </a:r>
          </a:p>
          <a:p>
            <a:pPr lvl="1">
              <a:buFont typeface="Arial" panose="020B0604020202020204" pitchFamily="34" charset="0"/>
              <a:buChar char="•"/>
            </a:pPr>
            <a:r>
              <a:rPr lang="en-US" sz="1600" b="0" i="0">
                <a:solidFill>
                  <a:srgbClr val="ECECEC"/>
                </a:solidFill>
                <a:effectLst/>
                <a:latin typeface="Aptos" panose="020B0004020202020204" pitchFamily="34" charset="0"/>
              </a:rPr>
              <a:t>With a current ratio of 6.83, the company is well above the standard, which may suggest inefficient use of assets.</a:t>
            </a:r>
          </a:p>
          <a:p>
            <a:pPr lvl="1"/>
            <a:endParaRPr lang="en-US" sz="1600" b="0" i="0">
              <a:solidFill>
                <a:srgbClr val="ECECEC"/>
              </a:solidFill>
              <a:effectLst/>
              <a:latin typeface="Aptos" panose="020B0004020202020204" pitchFamily="34" charset="0"/>
            </a:endParaRPr>
          </a:p>
          <a:p>
            <a:pPr algn="l">
              <a:buFont typeface="Arial" panose="020B0604020202020204" pitchFamily="34" charset="0"/>
              <a:buChar char="•"/>
            </a:pPr>
            <a:r>
              <a:rPr lang="en-US" sz="1600" b="1" i="0">
                <a:solidFill>
                  <a:srgbClr val="ECECEC"/>
                </a:solidFill>
                <a:effectLst/>
                <a:latin typeface="Aptos" panose="020B0004020202020204" pitchFamily="34" charset="0"/>
              </a:rPr>
              <a:t> Quick Ratio</a:t>
            </a:r>
            <a:r>
              <a:rPr lang="en-US" sz="1600" b="0" i="0">
                <a:solidFill>
                  <a:srgbClr val="ECECEC"/>
                </a:solidFill>
                <a:effectLst/>
                <a:latin typeface="Aptos" panose="020B0004020202020204" pitchFamily="34" charset="0"/>
              </a:rPr>
              <a:t>:  Ratio Above 1 or above is good.</a:t>
            </a:r>
          </a:p>
          <a:p>
            <a:pPr lvl="1">
              <a:buFont typeface="Arial" panose="020B0604020202020204" pitchFamily="34" charset="0"/>
              <a:buChar char="•"/>
            </a:pPr>
            <a:r>
              <a:rPr lang="en-US" sz="1600" b="0" i="0">
                <a:solidFill>
                  <a:srgbClr val="ECECEC"/>
                </a:solidFill>
                <a:effectLst/>
                <a:latin typeface="Aptos" panose="020B0004020202020204" pitchFamily="34" charset="0"/>
              </a:rPr>
              <a:t>A ratio much higher than 1, 48.34, is far beyond normal expectations and might suggest an excessive amount of liquidity or underutilization of assets.</a:t>
            </a:r>
          </a:p>
          <a:p>
            <a:pPr lvl="1"/>
            <a:endParaRPr lang="en-US" sz="1600" b="0" i="0">
              <a:solidFill>
                <a:srgbClr val="ECECEC"/>
              </a:solidFill>
              <a:effectLst/>
              <a:latin typeface="Aptos" panose="020B0004020202020204" pitchFamily="34" charset="0"/>
            </a:endParaRPr>
          </a:p>
          <a:p>
            <a:pPr algn="l">
              <a:buFont typeface="Arial" panose="020B0604020202020204" pitchFamily="34" charset="0"/>
              <a:buChar char="•"/>
            </a:pPr>
            <a:r>
              <a:rPr lang="en-US" sz="1600" b="1" i="0">
                <a:solidFill>
                  <a:srgbClr val="ECECEC"/>
                </a:solidFill>
                <a:effectLst/>
                <a:latin typeface="Aptos" panose="020B0004020202020204" pitchFamily="34" charset="0"/>
              </a:rPr>
              <a:t> Cash Ratio</a:t>
            </a:r>
            <a:r>
              <a:rPr lang="en-US" sz="1600" b="0" i="0">
                <a:solidFill>
                  <a:srgbClr val="ECECEC"/>
                </a:solidFill>
                <a:effectLst/>
                <a:latin typeface="Aptos" panose="020B0004020202020204" pitchFamily="34" charset="0"/>
              </a:rPr>
              <a:t>: </a:t>
            </a:r>
          </a:p>
          <a:p>
            <a:pPr lvl="1">
              <a:buFont typeface="Arial" panose="020B0604020202020204" pitchFamily="34" charset="0"/>
              <a:buChar char="•"/>
            </a:pPr>
            <a:r>
              <a:rPr lang="en-US" sz="1600" b="0" i="0">
                <a:solidFill>
                  <a:srgbClr val="ECECEC"/>
                </a:solidFill>
                <a:effectLst/>
                <a:latin typeface="Aptos" panose="020B0004020202020204" pitchFamily="34" charset="0"/>
              </a:rPr>
              <a:t>13.96 is exceptionally high, suggesting that the company holds an unusually large amount of cash.</a:t>
            </a:r>
          </a:p>
        </p:txBody>
      </p:sp>
    </p:spTree>
    <p:extLst>
      <p:ext uri="{BB962C8B-B14F-4D97-AF65-F5344CB8AC3E}">
        <p14:creationId xmlns:p14="http://schemas.microsoft.com/office/powerpoint/2010/main" val="722303787"/>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440F6D-B539-D176-0DE6-F24936AEB442}"/>
              </a:ext>
            </a:extLst>
          </p:cNvPr>
          <p:cNvSpPr txBox="1"/>
          <p:nvPr/>
        </p:nvSpPr>
        <p:spPr>
          <a:xfrm>
            <a:off x="2528338" y="106904"/>
            <a:ext cx="6550325" cy="892552"/>
          </a:xfrm>
          <a:prstGeom prst="rect">
            <a:avLst/>
          </a:prstGeom>
          <a:noFill/>
        </p:spPr>
        <p:txBody>
          <a:bodyPr wrap="square" rtlCol="0">
            <a:spAutoFit/>
          </a:bodyPr>
          <a:lstStyle/>
          <a:p>
            <a:pPr algn="ctr"/>
            <a:r>
              <a:rPr lang="en-CA" sz="2800">
                <a:solidFill>
                  <a:schemeClr val="bg1"/>
                </a:solidFill>
                <a:latin typeface="Rockwell Nova" panose="02060503020205020403" pitchFamily="18" charset="0"/>
              </a:rPr>
              <a:t>Financial Ratio Analysis</a:t>
            </a:r>
          </a:p>
          <a:p>
            <a:pPr algn="ctr"/>
            <a:r>
              <a:rPr lang="en-CA" sz="2400">
                <a:solidFill>
                  <a:schemeClr val="bg1"/>
                </a:solidFill>
                <a:latin typeface="Rockwell Nova" panose="02060503020205020403" pitchFamily="18" charset="0"/>
              </a:rPr>
              <a:t>Profitability Ratio</a:t>
            </a:r>
          </a:p>
        </p:txBody>
      </p:sp>
      <p:sp>
        <p:nvSpPr>
          <p:cNvPr id="7" name="TextBox 6">
            <a:extLst>
              <a:ext uri="{FF2B5EF4-FFF2-40B4-BE49-F238E27FC236}">
                <a16:creationId xmlns:a16="http://schemas.microsoft.com/office/drawing/2014/main" id="{84AC9D38-A935-0DAB-5C2F-EF3EF8A68804}"/>
              </a:ext>
            </a:extLst>
          </p:cNvPr>
          <p:cNvSpPr txBox="1"/>
          <p:nvPr/>
        </p:nvSpPr>
        <p:spPr>
          <a:xfrm>
            <a:off x="602577" y="3704108"/>
            <a:ext cx="11285388" cy="3046988"/>
          </a:xfrm>
          <a:prstGeom prst="rect">
            <a:avLst/>
          </a:prstGeom>
          <a:noFill/>
        </p:spPr>
        <p:txBody>
          <a:bodyPr wrap="square" rtlCol="0">
            <a:spAutoFit/>
          </a:bodyPr>
          <a:lstStyle/>
          <a:p>
            <a:pPr marL="285750" indent="-285750" algn="l">
              <a:buFont typeface="Arial" panose="020B0604020202020204" pitchFamily="34" charset="0"/>
              <a:buChar char="•"/>
            </a:pPr>
            <a:r>
              <a:rPr lang="en-US" sz="1600" b="1" i="0">
                <a:solidFill>
                  <a:srgbClr val="ECECEC"/>
                </a:solidFill>
                <a:effectLst/>
                <a:latin typeface="Aptos" panose="020B0004020202020204" pitchFamily="34" charset="0"/>
              </a:rPr>
              <a:t>Gross Profit Margin (100%)</a:t>
            </a:r>
            <a:r>
              <a:rPr lang="en-US" sz="1600" b="0" i="0">
                <a:solidFill>
                  <a:srgbClr val="ECECEC"/>
                </a:solidFill>
                <a:effectLst/>
                <a:latin typeface="Aptos" panose="020B0004020202020204" pitchFamily="34" charset="0"/>
              </a:rPr>
              <a:t>: This rate is very high. It suggests that all revenue is gross profit for bank.</a:t>
            </a:r>
          </a:p>
          <a:p>
            <a:pPr marL="285750" indent="-285750" algn="l">
              <a:buFont typeface="Arial" panose="020B0604020202020204" pitchFamily="34" charset="0"/>
              <a:buChar char="•"/>
            </a:pPr>
            <a:endParaRPr lang="en-US" sz="1600" b="0" i="0">
              <a:solidFill>
                <a:srgbClr val="ECECEC"/>
              </a:solidFill>
              <a:effectLst/>
              <a:latin typeface="Aptos" panose="020B0004020202020204" pitchFamily="34" charset="0"/>
            </a:endParaRPr>
          </a:p>
          <a:p>
            <a:pPr marL="285750" indent="-285750" algn="l">
              <a:buFont typeface="Arial" panose="020B0604020202020204" pitchFamily="34" charset="0"/>
              <a:buChar char="•"/>
            </a:pPr>
            <a:r>
              <a:rPr lang="en-US" sz="1600" b="1" i="0">
                <a:solidFill>
                  <a:srgbClr val="ECECEC"/>
                </a:solidFill>
                <a:effectLst/>
                <a:latin typeface="Aptos" panose="020B0004020202020204" pitchFamily="34" charset="0"/>
              </a:rPr>
              <a:t>Operating Profit Margin (39.76%)</a:t>
            </a:r>
            <a:r>
              <a:rPr lang="en-US" sz="1600" b="0" i="0">
                <a:solidFill>
                  <a:srgbClr val="ECECEC"/>
                </a:solidFill>
                <a:effectLst/>
                <a:latin typeface="Aptos" panose="020B0004020202020204" pitchFamily="34" charset="0"/>
              </a:rPr>
              <a:t>: The company keeps about 40 cents as profit from every dollar it makes, which is good.</a:t>
            </a:r>
          </a:p>
          <a:p>
            <a:pPr marL="285750" indent="-285750" algn="l">
              <a:buFont typeface="Arial" panose="020B0604020202020204" pitchFamily="34" charset="0"/>
              <a:buChar char="•"/>
            </a:pPr>
            <a:endParaRPr lang="en-US" sz="1600" b="0" i="0">
              <a:solidFill>
                <a:srgbClr val="ECECEC"/>
              </a:solidFill>
              <a:effectLst/>
              <a:latin typeface="Aptos" panose="020B0004020202020204" pitchFamily="34" charset="0"/>
            </a:endParaRPr>
          </a:p>
          <a:p>
            <a:pPr marL="285750" indent="-285750" algn="l">
              <a:buFont typeface="Arial" panose="020B0604020202020204" pitchFamily="34" charset="0"/>
              <a:buChar char="•"/>
            </a:pPr>
            <a:r>
              <a:rPr lang="en-US" sz="1600" b="1" i="0">
                <a:solidFill>
                  <a:srgbClr val="ECECEC"/>
                </a:solidFill>
                <a:effectLst/>
                <a:latin typeface="Aptos" panose="020B0004020202020204" pitchFamily="34" charset="0"/>
              </a:rPr>
              <a:t>Return on Assets (1.28%)</a:t>
            </a:r>
            <a:r>
              <a:rPr lang="en-US" sz="1600" b="0" i="0">
                <a:solidFill>
                  <a:srgbClr val="ECECEC"/>
                </a:solidFill>
                <a:effectLst/>
                <a:latin typeface="Aptos" panose="020B0004020202020204" pitchFamily="34" charset="0"/>
              </a:rPr>
              <a:t>: The company doesn't make much money from what it owns, like buildings and machines.</a:t>
            </a:r>
          </a:p>
          <a:p>
            <a:pPr marL="285750" indent="-285750" algn="l">
              <a:buFont typeface="Arial" panose="020B0604020202020204" pitchFamily="34" charset="0"/>
              <a:buChar char="•"/>
            </a:pPr>
            <a:endParaRPr lang="en-US" sz="1600" b="0" i="0">
              <a:solidFill>
                <a:srgbClr val="ECECEC"/>
              </a:solidFill>
              <a:effectLst/>
              <a:latin typeface="Aptos" panose="020B0004020202020204" pitchFamily="34" charset="0"/>
            </a:endParaRPr>
          </a:p>
          <a:p>
            <a:pPr marL="285750" indent="-285750" algn="l">
              <a:buFont typeface="Arial" panose="020B0604020202020204" pitchFamily="34" charset="0"/>
              <a:buChar char="•"/>
            </a:pPr>
            <a:r>
              <a:rPr lang="en-US" sz="1600" b="1" i="0">
                <a:solidFill>
                  <a:srgbClr val="ECECEC"/>
                </a:solidFill>
                <a:effectLst/>
                <a:latin typeface="Aptos" panose="020B0004020202020204" pitchFamily="34" charset="0"/>
              </a:rPr>
              <a:t>Return on Equity (19.22%)</a:t>
            </a:r>
            <a:r>
              <a:rPr lang="en-US" sz="1600" b="0" i="0">
                <a:solidFill>
                  <a:srgbClr val="ECECEC"/>
                </a:solidFill>
                <a:effectLst/>
                <a:latin typeface="Aptos" panose="020B0004020202020204" pitchFamily="34" charset="0"/>
              </a:rPr>
              <a:t>: Investors get a 19-cent return for every dollar they have in the company, which is pretty good.</a:t>
            </a:r>
          </a:p>
          <a:p>
            <a:pPr marL="285750" indent="-285750" algn="l">
              <a:buFont typeface="Arial" panose="020B0604020202020204" pitchFamily="34" charset="0"/>
              <a:buChar char="•"/>
            </a:pPr>
            <a:endParaRPr lang="en-US" sz="1600" b="0" i="0">
              <a:solidFill>
                <a:srgbClr val="ECECEC"/>
              </a:solidFill>
              <a:effectLst/>
              <a:latin typeface="Aptos" panose="020B0004020202020204" pitchFamily="34" charset="0"/>
            </a:endParaRPr>
          </a:p>
          <a:p>
            <a:pPr marL="285750" indent="-285750" algn="l">
              <a:buFont typeface="Arial" panose="020B0604020202020204" pitchFamily="34" charset="0"/>
              <a:buChar char="•"/>
            </a:pPr>
            <a:r>
              <a:rPr lang="en-US" sz="1600" b="1" i="0">
                <a:solidFill>
                  <a:srgbClr val="ECECEC"/>
                </a:solidFill>
                <a:effectLst/>
                <a:latin typeface="Aptos" panose="020B0004020202020204" pitchFamily="34" charset="0"/>
              </a:rPr>
              <a:t>Return on Sales (43.74%)</a:t>
            </a:r>
            <a:r>
              <a:rPr lang="en-US" sz="1600" b="0" i="0">
                <a:solidFill>
                  <a:srgbClr val="ECECEC"/>
                </a:solidFill>
                <a:effectLst/>
                <a:latin typeface="Aptos" panose="020B0004020202020204" pitchFamily="34" charset="0"/>
              </a:rPr>
              <a:t>: For every dollar from sales, the company makes about 44 cents in profit, which is a strong performance.</a:t>
            </a:r>
            <a:br>
              <a:rPr lang="en-US" sz="1600" b="0" i="0">
                <a:solidFill>
                  <a:srgbClr val="ECECEC"/>
                </a:solidFill>
                <a:effectLst/>
                <a:latin typeface="Aptos" panose="020B0004020202020204" pitchFamily="34" charset="0"/>
              </a:rPr>
            </a:br>
            <a:endParaRPr lang="en-US" sz="1600" b="0" i="0">
              <a:solidFill>
                <a:srgbClr val="ECECEC"/>
              </a:solidFill>
              <a:effectLst/>
              <a:latin typeface="Aptos" panose="020B0004020202020204" pitchFamily="34" charset="0"/>
            </a:endParaRPr>
          </a:p>
          <a:p>
            <a:pPr marL="285750" indent="-285750" algn="l">
              <a:buFont typeface="Arial" panose="020B0604020202020204" pitchFamily="34" charset="0"/>
              <a:buChar char="•"/>
            </a:pPr>
            <a:r>
              <a:rPr lang="en-US" sz="1600" b="1" i="0">
                <a:solidFill>
                  <a:srgbClr val="ECECEC"/>
                </a:solidFill>
                <a:effectLst/>
                <a:latin typeface="Aptos" panose="020B0004020202020204" pitchFamily="34" charset="0"/>
              </a:rPr>
              <a:t>Return on Investment (24.57%)</a:t>
            </a:r>
            <a:r>
              <a:rPr lang="en-US" sz="1600" b="0" i="0">
                <a:solidFill>
                  <a:srgbClr val="ECECEC"/>
                </a:solidFill>
                <a:effectLst/>
                <a:latin typeface="Aptos" panose="020B0004020202020204" pitchFamily="34" charset="0"/>
              </a:rPr>
              <a:t>: The company earns about 25 cents for every dollar it invests, which is a healthy profit.</a:t>
            </a:r>
          </a:p>
        </p:txBody>
      </p:sp>
      <p:pic>
        <p:nvPicPr>
          <p:cNvPr id="4" name="Picture 3">
            <a:extLst>
              <a:ext uri="{FF2B5EF4-FFF2-40B4-BE49-F238E27FC236}">
                <a16:creationId xmlns:a16="http://schemas.microsoft.com/office/drawing/2014/main" id="{7185AAB6-3618-C502-5D86-5ABCE08E53E6}"/>
              </a:ext>
            </a:extLst>
          </p:cNvPr>
          <p:cNvPicPr>
            <a:picLocks noChangeAspect="1"/>
          </p:cNvPicPr>
          <p:nvPr/>
        </p:nvPicPr>
        <p:blipFill>
          <a:blip r:embed="rId4"/>
          <a:stretch>
            <a:fillRect/>
          </a:stretch>
        </p:blipFill>
        <p:spPr>
          <a:xfrm>
            <a:off x="2687185" y="1184012"/>
            <a:ext cx="6232630" cy="24717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76350270"/>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440F6D-B539-D176-0DE6-F24936AEB442}"/>
              </a:ext>
            </a:extLst>
          </p:cNvPr>
          <p:cNvSpPr txBox="1"/>
          <p:nvPr/>
        </p:nvSpPr>
        <p:spPr>
          <a:xfrm>
            <a:off x="2699161" y="272646"/>
            <a:ext cx="6550325" cy="892552"/>
          </a:xfrm>
          <a:prstGeom prst="rect">
            <a:avLst/>
          </a:prstGeom>
          <a:noFill/>
        </p:spPr>
        <p:txBody>
          <a:bodyPr wrap="square" rtlCol="0">
            <a:spAutoFit/>
          </a:bodyPr>
          <a:lstStyle/>
          <a:p>
            <a:pPr algn="ctr"/>
            <a:r>
              <a:rPr lang="en-CA" sz="2800">
                <a:solidFill>
                  <a:schemeClr val="bg1"/>
                </a:solidFill>
                <a:latin typeface="Rockwell Nova" panose="02060503020205020403" pitchFamily="18" charset="0"/>
              </a:rPr>
              <a:t>Financial Ratio Analysis</a:t>
            </a:r>
          </a:p>
          <a:p>
            <a:pPr algn="ctr"/>
            <a:r>
              <a:rPr lang="en-CA" sz="2400">
                <a:solidFill>
                  <a:schemeClr val="bg1"/>
                </a:solidFill>
                <a:latin typeface="Rockwell Nova" panose="02060503020205020403" pitchFamily="18" charset="0"/>
              </a:rPr>
              <a:t>Earnings Ratio</a:t>
            </a:r>
          </a:p>
        </p:txBody>
      </p:sp>
      <p:sp>
        <p:nvSpPr>
          <p:cNvPr id="7" name="TextBox 6">
            <a:extLst>
              <a:ext uri="{FF2B5EF4-FFF2-40B4-BE49-F238E27FC236}">
                <a16:creationId xmlns:a16="http://schemas.microsoft.com/office/drawing/2014/main" id="{84AC9D38-A935-0DAB-5C2F-EF3EF8A68804}"/>
              </a:ext>
            </a:extLst>
          </p:cNvPr>
          <p:cNvSpPr txBox="1"/>
          <p:nvPr/>
        </p:nvSpPr>
        <p:spPr>
          <a:xfrm>
            <a:off x="107082" y="3538366"/>
            <a:ext cx="11977835" cy="3046988"/>
          </a:xfrm>
          <a:prstGeom prst="rect">
            <a:avLst/>
          </a:prstGeom>
          <a:noFill/>
        </p:spPr>
        <p:txBody>
          <a:bodyPr wrap="square" rtlCol="0">
            <a:spAutoFit/>
          </a:bodyPr>
          <a:lstStyle/>
          <a:p>
            <a:pPr marL="285750" indent="-285750" algn="l">
              <a:buFont typeface="Arial" panose="020B0604020202020204" pitchFamily="34" charset="0"/>
              <a:buChar char="•"/>
            </a:pPr>
            <a:r>
              <a:rPr lang="en-US" sz="1600" b="1" i="0">
                <a:solidFill>
                  <a:srgbClr val="ECECEC"/>
                </a:solidFill>
                <a:effectLst/>
                <a:latin typeface="Aptos" panose="020B0004020202020204" pitchFamily="34" charset="0"/>
              </a:rPr>
              <a:t>Price-to-Earnings Ratio (12.04)</a:t>
            </a:r>
            <a:r>
              <a:rPr lang="en-US" sz="1600" b="0" i="0">
                <a:solidFill>
                  <a:srgbClr val="ECECEC"/>
                </a:solidFill>
                <a:effectLst/>
                <a:latin typeface="Aptos" panose="020B0004020202020204" pitchFamily="34" charset="0"/>
              </a:rPr>
              <a:t>: The price of the company's stock is 12 times more than what the company earns for each share. This means the stock might be priced just right, not too expensive or too cheap based on its earnings.</a:t>
            </a:r>
          </a:p>
          <a:p>
            <a:pPr marL="285750" indent="-285750" algn="l">
              <a:buFont typeface="Arial" panose="020B0604020202020204" pitchFamily="34" charset="0"/>
              <a:buChar char="•"/>
            </a:pPr>
            <a:endParaRPr lang="en-US" sz="1600" b="0" i="0">
              <a:solidFill>
                <a:srgbClr val="ECECEC"/>
              </a:solidFill>
              <a:effectLst/>
              <a:latin typeface="Aptos" panose="020B0004020202020204" pitchFamily="34" charset="0"/>
            </a:endParaRPr>
          </a:p>
          <a:p>
            <a:pPr marL="285750" indent="-285750" algn="l">
              <a:buFont typeface="Arial" panose="020B0604020202020204" pitchFamily="34" charset="0"/>
              <a:buChar char="•"/>
            </a:pPr>
            <a:r>
              <a:rPr lang="en-US" sz="1600" b="1" i="0">
                <a:solidFill>
                  <a:srgbClr val="ECECEC"/>
                </a:solidFill>
                <a:effectLst/>
                <a:latin typeface="Aptos" panose="020B0004020202020204" pitchFamily="34" charset="0"/>
              </a:rPr>
              <a:t>Dividend Payout Ratio (0.27)</a:t>
            </a:r>
            <a:r>
              <a:rPr lang="en-US" sz="1600" b="0" i="0">
                <a:solidFill>
                  <a:srgbClr val="ECECEC"/>
                </a:solidFill>
                <a:effectLst/>
                <a:latin typeface="Aptos" panose="020B0004020202020204" pitchFamily="34" charset="0"/>
              </a:rPr>
              <a:t>: The company gives 27% of its profit to the shareholders as dividends. It's keeping the rest to use in the business.</a:t>
            </a:r>
          </a:p>
          <a:p>
            <a:pPr marL="285750" indent="-285750" algn="l">
              <a:buFont typeface="Arial" panose="020B0604020202020204" pitchFamily="34" charset="0"/>
              <a:buChar char="•"/>
            </a:pPr>
            <a:endParaRPr lang="en-US" sz="1600" b="0" i="0">
              <a:solidFill>
                <a:srgbClr val="ECECEC"/>
              </a:solidFill>
              <a:effectLst/>
              <a:latin typeface="Aptos" panose="020B0004020202020204" pitchFamily="34" charset="0"/>
            </a:endParaRPr>
          </a:p>
          <a:p>
            <a:pPr marL="285750" indent="-285750" algn="l">
              <a:buFont typeface="Arial" panose="020B0604020202020204" pitchFamily="34" charset="0"/>
              <a:buChar char="•"/>
            </a:pPr>
            <a:r>
              <a:rPr lang="en-US" sz="1600" b="1" i="0">
                <a:solidFill>
                  <a:srgbClr val="ECECEC"/>
                </a:solidFill>
                <a:effectLst/>
                <a:latin typeface="Aptos" panose="020B0004020202020204" pitchFamily="34" charset="0"/>
              </a:rPr>
              <a:t>Debt-to-Equity Ratio (1.33)</a:t>
            </a:r>
            <a:r>
              <a:rPr lang="en-US" sz="1600" b="0" i="0">
                <a:solidFill>
                  <a:srgbClr val="ECECEC"/>
                </a:solidFill>
                <a:effectLst/>
                <a:latin typeface="Aptos" panose="020B0004020202020204" pitchFamily="34" charset="0"/>
              </a:rPr>
              <a:t>: For every dollar the company's owners have put in the company has $1.33 in debt. This suggests it uses a mix of its money and borrowed money to run.</a:t>
            </a:r>
          </a:p>
          <a:p>
            <a:pPr marL="285750" indent="-285750" algn="l">
              <a:buFont typeface="Arial" panose="020B0604020202020204" pitchFamily="34" charset="0"/>
              <a:buChar char="•"/>
            </a:pPr>
            <a:endParaRPr lang="en-US" sz="1600" b="0" i="0">
              <a:solidFill>
                <a:srgbClr val="ECECEC"/>
              </a:solidFill>
              <a:effectLst/>
              <a:latin typeface="Aptos" panose="020B0004020202020204" pitchFamily="34" charset="0"/>
            </a:endParaRPr>
          </a:p>
          <a:p>
            <a:pPr marL="285750" indent="-285750" algn="l">
              <a:buFont typeface="Arial" panose="020B0604020202020204" pitchFamily="34" charset="0"/>
              <a:buChar char="•"/>
            </a:pPr>
            <a:r>
              <a:rPr lang="en-US" sz="1600" b="1" i="0">
                <a:solidFill>
                  <a:srgbClr val="ECECEC"/>
                </a:solidFill>
                <a:effectLst/>
                <a:latin typeface="Aptos" panose="020B0004020202020204" pitchFamily="34" charset="0"/>
              </a:rPr>
              <a:t>Sustainable Growth Rate (14.0306%)</a:t>
            </a:r>
            <a:r>
              <a:rPr lang="en-US" sz="1600" b="0" i="0">
                <a:solidFill>
                  <a:srgbClr val="ECECEC"/>
                </a:solidFill>
                <a:effectLst/>
                <a:latin typeface="Aptos" panose="020B0004020202020204" pitchFamily="34" charset="0"/>
              </a:rPr>
              <a:t>: The company could grow its business by 14% every year without having to borrow more money or sell more shares, as long as it continues paying dividends like it is now. This means the company is doing well and can grow nicely.</a:t>
            </a:r>
          </a:p>
        </p:txBody>
      </p:sp>
      <p:pic>
        <p:nvPicPr>
          <p:cNvPr id="5" name="Picture 4">
            <a:extLst>
              <a:ext uri="{FF2B5EF4-FFF2-40B4-BE49-F238E27FC236}">
                <a16:creationId xmlns:a16="http://schemas.microsoft.com/office/drawing/2014/main" id="{E8601CBE-A0AF-89F9-4755-05AD148F71D0}"/>
              </a:ext>
            </a:extLst>
          </p:cNvPr>
          <p:cNvPicPr>
            <a:picLocks noChangeAspect="1"/>
          </p:cNvPicPr>
          <p:nvPr/>
        </p:nvPicPr>
        <p:blipFill>
          <a:blip r:embed="rId4"/>
          <a:stretch>
            <a:fillRect/>
          </a:stretch>
        </p:blipFill>
        <p:spPr>
          <a:xfrm>
            <a:off x="3180234" y="1343803"/>
            <a:ext cx="5588178" cy="2043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5931596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440F6D-B539-D176-0DE6-F24936AEB442}"/>
              </a:ext>
            </a:extLst>
          </p:cNvPr>
          <p:cNvSpPr txBox="1"/>
          <p:nvPr/>
        </p:nvSpPr>
        <p:spPr>
          <a:xfrm>
            <a:off x="910556" y="165608"/>
            <a:ext cx="10223017" cy="646331"/>
          </a:xfrm>
          <a:prstGeom prst="rect">
            <a:avLst/>
          </a:prstGeom>
          <a:noFill/>
        </p:spPr>
        <p:txBody>
          <a:bodyPr wrap="square" rtlCol="0">
            <a:spAutoFit/>
          </a:bodyPr>
          <a:lstStyle/>
          <a:p>
            <a:pPr algn="ctr"/>
            <a:r>
              <a:rPr lang="en-CA" sz="3600">
                <a:solidFill>
                  <a:schemeClr val="bg1"/>
                </a:solidFill>
                <a:latin typeface="Rockwell Nova" panose="02060503020205020403" pitchFamily="18" charset="0"/>
              </a:rPr>
              <a:t>Capital Asset Pricing Model - CAPM</a:t>
            </a:r>
          </a:p>
        </p:txBody>
      </p:sp>
      <p:pic>
        <p:nvPicPr>
          <p:cNvPr id="4" name="Picture 3">
            <a:extLst>
              <a:ext uri="{FF2B5EF4-FFF2-40B4-BE49-F238E27FC236}">
                <a16:creationId xmlns:a16="http://schemas.microsoft.com/office/drawing/2014/main" id="{A3E38ADD-486E-C442-01F3-C24FA02DA2EA}"/>
              </a:ext>
            </a:extLst>
          </p:cNvPr>
          <p:cNvPicPr>
            <a:picLocks noChangeAspect="1"/>
          </p:cNvPicPr>
          <p:nvPr/>
        </p:nvPicPr>
        <p:blipFill>
          <a:blip r:embed="rId4"/>
          <a:stretch>
            <a:fillRect/>
          </a:stretch>
        </p:blipFill>
        <p:spPr>
          <a:xfrm>
            <a:off x="2840111" y="1092822"/>
            <a:ext cx="6511777" cy="29845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B2ACE9C5-06A7-13F5-519B-F16B3EF88F6D}"/>
              </a:ext>
            </a:extLst>
          </p:cNvPr>
          <p:cNvSpPr txBox="1"/>
          <p:nvPr/>
        </p:nvSpPr>
        <p:spPr>
          <a:xfrm>
            <a:off x="33146" y="4251799"/>
            <a:ext cx="11977835" cy="2031325"/>
          </a:xfrm>
          <a:prstGeom prst="rect">
            <a:avLst/>
          </a:prstGeom>
          <a:noFill/>
        </p:spPr>
        <p:txBody>
          <a:bodyPr wrap="square" rtlCol="0">
            <a:spAutoFit/>
          </a:bodyPr>
          <a:lstStyle/>
          <a:p>
            <a:pPr algn="l">
              <a:buFont typeface="Arial" panose="020B0604020202020204" pitchFamily="34" charset="0"/>
              <a:buChar char="•"/>
            </a:pPr>
            <a:r>
              <a:rPr lang="en-US" b="0" i="0">
                <a:solidFill>
                  <a:srgbClr val="E3E3E3"/>
                </a:solidFill>
                <a:effectLst/>
                <a:latin typeface="Aptos" panose="020B0004020202020204" pitchFamily="34" charset="0"/>
              </a:rPr>
              <a:t> The expected return on the asset (11.75%) is higher than the risk-free rate (1.74%), which is what you would expect for an investment with some risk.</a:t>
            </a:r>
          </a:p>
          <a:p>
            <a:pPr algn="l">
              <a:buFont typeface="Arial" panose="020B0604020202020204" pitchFamily="34" charset="0"/>
              <a:buChar char="•"/>
            </a:pPr>
            <a:endParaRPr lang="en-US" b="0" i="0">
              <a:solidFill>
                <a:srgbClr val="E3E3E3"/>
              </a:solidFill>
              <a:effectLst/>
              <a:latin typeface="Aptos" panose="020B0004020202020204" pitchFamily="34" charset="0"/>
            </a:endParaRPr>
          </a:p>
          <a:p>
            <a:pPr algn="l">
              <a:buFont typeface="Arial" panose="020B0604020202020204" pitchFamily="34" charset="0"/>
              <a:buChar char="•"/>
            </a:pPr>
            <a:r>
              <a:rPr lang="en-US" b="0" i="0">
                <a:solidFill>
                  <a:srgbClr val="E3E3E3"/>
                </a:solidFill>
                <a:effectLst/>
                <a:latin typeface="Aptos" panose="020B0004020202020204" pitchFamily="34" charset="0"/>
              </a:rPr>
              <a:t> The beta of the asset (1.13) is slightly higher than 1, which means the asset is expected to be slightly more volatile than the market.</a:t>
            </a:r>
          </a:p>
          <a:p>
            <a:pPr algn="l">
              <a:buFont typeface="Arial" panose="020B0604020202020204" pitchFamily="34" charset="0"/>
              <a:buChar char="•"/>
            </a:pPr>
            <a:endParaRPr lang="en-US" b="0" i="0">
              <a:solidFill>
                <a:srgbClr val="E3E3E3"/>
              </a:solidFill>
              <a:effectLst/>
              <a:latin typeface="Aptos" panose="020B0004020202020204" pitchFamily="34" charset="0"/>
            </a:endParaRPr>
          </a:p>
          <a:p>
            <a:pPr algn="l">
              <a:buFont typeface="Arial" panose="020B0604020202020204" pitchFamily="34" charset="0"/>
              <a:buChar char="•"/>
            </a:pPr>
            <a:r>
              <a:rPr lang="en-US" b="0" i="0">
                <a:solidFill>
                  <a:srgbClr val="E3E3E3"/>
                </a:solidFill>
                <a:effectLst/>
                <a:latin typeface="Aptos" panose="020B0004020202020204" pitchFamily="34" charset="0"/>
              </a:rPr>
              <a:t> It is important to note that this is just a theoretical calculation of the expected return based on CAPM.</a:t>
            </a:r>
          </a:p>
        </p:txBody>
      </p:sp>
    </p:spTree>
    <p:extLst>
      <p:ext uri="{BB962C8B-B14F-4D97-AF65-F5344CB8AC3E}">
        <p14:creationId xmlns:p14="http://schemas.microsoft.com/office/powerpoint/2010/main" val="256402255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440F6D-B539-D176-0DE6-F24936AEB442}"/>
              </a:ext>
            </a:extLst>
          </p:cNvPr>
          <p:cNvSpPr txBox="1"/>
          <p:nvPr/>
        </p:nvSpPr>
        <p:spPr>
          <a:xfrm>
            <a:off x="984491" y="76156"/>
            <a:ext cx="10223017" cy="584775"/>
          </a:xfrm>
          <a:prstGeom prst="rect">
            <a:avLst/>
          </a:prstGeom>
          <a:noFill/>
        </p:spPr>
        <p:txBody>
          <a:bodyPr wrap="square" rtlCol="0">
            <a:spAutoFit/>
          </a:bodyPr>
          <a:lstStyle/>
          <a:p>
            <a:pPr algn="ctr"/>
            <a:r>
              <a:rPr lang="en-CA" sz="3200">
                <a:solidFill>
                  <a:schemeClr val="bg1"/>
                </a:solidFill>
                <a:latin typeface="Rockwell Nova" panose="02060503020205020403" pitchFamily="18" charset="0"/>
              </a:rPr>
              <a:t>Weighted Average Cost of Capital - WACC</a:t>
            </a:r>
          </a:p>
        </p:txBody>
      </p:sp>
      <p:sp>
        <p:nvSpPr>
          <p:cNvPr id="5" name="TextBox 4">
            <a:extLst>
              <a:ext uri="{FF2B5EF4-FFF2-40B4-BE49-F238E27FC236}">
                <a16:creationId xmlns:a16="http://schemas.microsoft.com/office/drawing/2014/main" id="{B2ACE9C5-06A7-13F5-519B-F16B3EF88F6D}"/>
              </a:ext>
            </a:extLst>
          </p:cNvPr>
          <p:cNvSpPr txBox="1"/>
          <p:nvPr/>
        </p:nvSpPr>
        <p:spPr>
          <a:xfrm>
            <a:off x="562708" y="3519653"/>
            <a:ext cx="12487100" cy="3378104"/>
          </a:xfrm>
          <a:prstGeom prst="rect">
            <a:avLst/>
          </a:prstGeom>
          <a:noFill/>
        </p:spPr>
        <p:txBody>
          <a:bodyPr wrap="square" rtlCol="0">
            <a:spAutoFit/>
          </a:bodyPr>
          <a:lstStyle/>
          <a:p>
            <a:pPr algn="l">
              <a:lnSpc>
                <a:spcPct val="150000"/>
              </a:lnSpc>
              <a:buFont typeface="Arial" panose="020B0604020202020204" pitchFamily="34" charset="0"/>
              <a:buChar char="•"/>
            </a:pPr>
            <a:r>
              <a:rPr lang="en-US" sz="1600" b="1" i="0">
                <a:solidFill>
                  <a:srgbClr val="ECECEC"/>
                </a:solidFill>
                <a:effectLst/>
                <a:latin typeface="Söhne"/>
              </a:rPr>
              <a:t> Equity ($327.878 billion)</a:t>
            </a:r>
            <a:r>
              <a:rPr lang="en-US" sz="1600" b="0" i="0">
                <a:solidFill>
                  <a:srgbClr val="ECECEC"/>
                </a:solidFill>
                <a:effectLst/>
                <a:latin typeface="Söhne"/>
              </a:rPr>
              <a:t>: This is a substantial amount, showing the company has a solid base of funding from shareholders.</a:t>
            </a:r>
          </a:p>
          <a:p>
            <a:pPr algn="l">
              <a:lnSpc>
                <a:spcPct val="150000"/>
              </a:lnSpc>
              <a:buFont typeface="Arial" panose="020B0604020202020204" pitchFamily="34" charset="0"/>
              <a:buChar char="•"/>
            </a:pPr>
            <a:r>
              <a:rPr lang="en-US" sz="1600" b="1" i="0">
                <a:solidFill>
                  <a:srgbClr val="ECECEC"/>
                </a:solidFill>
                <a:effectLst/>
                <a:latin typeface="Söhne"/>
              </a:rPr>
              <a:t> Debt ($436.537 billion)</a:t>
            </a:r>
            <a:r>
              <a:rPr lang="en-US" sz="1600" b="0" i="0">
                <a:solidFill>
                  <a:srgbClr val="ECECEC"/>
                </a:solidFill>
                <a:effectLst/>
                <a:latin typeface="Söhne"/>
              </a:rPr>
              <a:t>: The company carries a larger debt compared to its equity, indicating a heavy reliance on borrowed funds.</a:t>
            </a:r>
          </a:p>
          <a:p>
            <a:pPr algn="l">
              <a:lnSpc>
                <a:spcPct val="150000"/>
              </a:lnSpc>
              <a:buFont typeface="Arial" panose="020B0604020202020204" pitchFamily="34" charset="0"/>
              <a:buChar char="•"/>
            </a:pPr>
            <a:r>
              <a:rPr lang="en-US" sz="1600" b="1" i="0">
                <a:solidFill>
                  <a:srgbClr val="ECECEC"/>
                </a:solidFill>
                <a:effectLst/>
                <a:latin typeface="Söhne"/>
              </a:rPr>
              <a:t> Total Assets ($764.415 billion)</a:t>
            </a:r>
            <a:r>
              <a:rPr lang="en-US" sz="1600" b="0" i="0">
                <a:solidFill>
                  <a:srgbClr val="ECECEC"/>
                </a:solidFill>
                <a:effectLst/>
                <a:latin typeface="Söhne"/>
              </a:rPr>
              <a:t>: Sum of Equity and Debt.</a:t>
            </a:r>
          </a:p>
          <a:p>
            <a:pPr algn="l">
              <a:lnSpc>
                <a:spcPct val="150000"/>
              </a:lnSpc>
              <a:buFont typeface="Arial" panose="020B0604020202020204" pitchFamily="34" charset="0"/>
              <a:buChar char="•"/>
            </a:pPr>
            <a:r>
              <a:rPr lang="en-US" sz="1600" b="1" i="0">
                <a:solidFill>
                  <a:srgbClr val="ECECEC"/>
                </a:solidFill>
                <a:effectLst/>
                <a:latin typeface="Söhne"/>
              </a:rPr>
              <a:t> Weight of Equity (0.43)</a:t>
            </a:r>
            <a:r>
              <a:rPr lang="en-US" sz="1600" b="0" i="0">
                <a:solidFill>
                  <a:srgbClr val="ECECEC"/>
                </a:solidFill>
                <a:effectLst/>
                <a:latin typeface="Söhne"/>
              </a:rPr>
              <a:t>: Equity constitutes 43% of the firm's financing structure, showing a substantial stake for shareholders.</a:t>
            </a:r>
          </a:p>
          <a:p>
            <a:pPr algn="l">
              <a:lnSpc>
                <a:spcPct val="150000"/>
              </a:lnSpc>
              <a:buFont typeface="Arial" panose="020B0604020202020204" pitchFamily="34" charset="0"/>
              <a:buChar char="•"/>
            </a:pPr>
            <a:r>
              <a:rPr lang="en-US" sz="1600" b="1" i="0">
                <a:solidFill>
                  <a:srgbClr val="ECECEC"/>
                </a:solidFill>
                <a:effectLst/>
                <a:latin typeface="Söhne"/>
              </a:rPr>
              <a:t> Weight of Debt (0.57)</a:t>
            </a:r>
            <a:r>
              <a:rPr lang="en-US" sz="1600" b="0" i="0">
                <a:solidFill>
                  <a:srgbClr val="ECECEC"/>
                </a:solidFill>
                <a:effectLst/>
                <a:latin typeface="Söhne"/>
              </a:rPr>
              <a:t>: Debt makes up 57% of the financing, suggesting a lean towards borrowing over equity.</a:t>
            </a:r>
          </a:p>
          <a:p>
            <a:pPr algn="l">
              <a:lnSpc>
                <a:spcPct val="150000"/>
              </a:lnSpc>
              <a:buFont typeface="Arial" panose="020B0604020202020204" pitchFamily="34" charset="0"/>
              <a:buChar char="•"/>
            </a:pPr>
            <a:r>
              <a:rPr lang="en-US" sz="1600" b="1" i="0">
                <a:solidFill>
                  <a:srgbClr val="ECECEC"/>
                </a:solidFill>
                <a:effectLst/>
                <a:latin typeface="Söhne"/>
              </a:rPr>
              <a:t> Cost of Equity (11.75%)</a:t>
            </a:r>
            <a:r>
              <a:rPr lang="en-US" sz="1600" b="0" i="0">
                <a:solidFill>
                  <a:srgbClr val="ECECEC"/>
                </a:solidFill>
                <a:effectLst/>
                <a:latin typeface="Söhne"/>
              </a:rPr>
              <a:t>: Investors expect an 11.75% return on their investment. (Taken from CAPM)</a:t>
            </a:r>
          </a:p>
          <a:p>
            <a:pPr algn="l">
              <a:lnSpc>
                <a:spcPct val="150000"/>
              </a:lnSpc>
              <a:buFont typeface="Arial" panose="020B0604020202020204" pitchFamily="34" charset="0"/>
              <a:buChar char="•"/>
            </a:pPr>
            <a:r>
              <a:rPr lang="en-US" sz="1600" b="1" i="0">
                <a:solidFill>
                  <a:srgbClr val="ECECEC"/>
                </a:solidFill>
                <a:effectLst/>
                <a:latin typeface="Söhne"/>
              </a:rPr>
              <a:t> Cost of Debt (18.63%)</a:t>
            </a:r>
            <a:r>
              <a:rPr lang="en-US" sz="1600" b="0" i="0">
                <a:solidFill>
                  <a:srgbClr val="ECECEC"/>
                </a:solidFill>
                <a:effectLst/>
                <a:latin typeface="Söhne"/>
              </a:rPr>
              <a:t>: The company pays a high interest rate on its debt, which can be expensive over time.</a:t>
            </a:r>
          </a:p>
          <a:p>
            <a:pPr algn="l">
              <a:lnSpc>
                <a:spcPct val="150000"/>
              </a:lnSpc>
              <a:buFont typeface="Arial" panose="020B0604020202020204" pitchFamily="34" charset="0"/>
              <a:buChar char="•"/>
            </a:pPr>
            <a:r>
              <a:rPr lang="en-US" sz="1600" b="1" i="0">
                <a:solidFill>
                  <a:srgbClr val="ECECEC"/>
                </a:solidFill>
                <a:effectLst/>
                <a:latin typeface="Söhne"/>
              </a:rPr>
              <a:t> Tax Rate (19.57%)</a:t>
            </a:r>
            <a:r>
              <a:rPr lang="en-US" sz="1600" b="0" i="0">
                <a:solidFill>
                  <a:srgbClr val="ECECEC"/>
                </a:solidFill>
                <a:effectLst/>
                <a:latin typeface="Söhne"/>
              </a:rPr>
              <a:t>: The company’s profits are taxed at a rate of 19.57%.</a:t>
            </a:r>
          </a:p>
          <a:p>
            <a:pPr algn="l">
              <a:lnSpc>
                <a:spcPct val="150000"/>
              </a:lnSpc>
              <a:buFont typeface="Arial" panose="020B0604020202020204" pitchFamily="34" charset="0"/>
              <a:buChar char="•"/>
            </a:pPr>
            <a:r>
              <a:rPr lang="en-US" sz="1600" b="1" i="0">
                <a:solidFill>
                  <a:srgbClr val="ECECEC"/>
                </a:solidFill>
                <a:effectLst/>
                <a:latin typeface="Söhne"/>
              </a:rPr>
              <a:t> WACC (13.60%)</a:t>
            </a:r>
            <a:r>
              <a:rPr lang="en-US" sz="1600" b="0" i="0">
                <a:solidFill>
                  <a:srgbClr val="ECECEC"/>
                </a:solidFill>
                <a:effectLst/>
                <a:latin typeface="Söhne"/>
              </a:rPr>
              <a:t>: Overall, the company’s average cost for the money it uses is 13.60%</a:t>
            </a:r>
          </a:p>
        </p:txBody>
      </p:sp>
      <p:pic>
        <p:nvPicPr>
          <p:cNvPr id="6" name="Picture 5">
            <a:extLst>
              <a:ext uri="{FF2B5EF4-FFF2-40B4-BE49-F238E27FC236}">
                <a16:creationId xmlns:a16="http://schemas.microsoft.com/office/drawing/2014/main" id="{410A4F90-DECE-B734-D1C4-F98519331C5E}"/>
              </a:ext>
            </a:extLst>
          </p:cNvPr>
          <p:cNvPicPr>
            <a:picLocks noChangeAspect="1"/>
          </p:cNvPicPr>
          <p:nvPr/>
        </p:nvPicPr>
        <p:blipFill rotWithShape="1">
          <a:blip r:embed="rId4"/>
          <a:srcRect t="18307" b="3089"/>
          <a:stretch/>
        </p:blipFill>
        <p:spPr>
          <a:xfrm>
            <a:off x="3577164" y="660931"/>
            <a:ext cx="5232425" cy="29190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1849144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440F6D-B539-D176-0DE6-F24936AEB442}"/>
              </a:ext>
            </a:extLst>
          </p:cNvPr>
          <p:cNvSpPr txBox="1"/>
          <p:nvPr/>
        </p:nvSpPr>
        <p:spPr>
          <a:xfrm>
            <a:off x="910556" y="165608"/>
            <a:ext cx="10223017" cy="646331"/>
          </a:xfrm>
          <a:prstGeom prst="rect">
            <a:avLst/>
          </a:prstGeom>
          <a:noFill/>
        </p:spPr>
        <p:txBody>
          <a:bodyPr wrap="square" rtlCol="0">
            <a:spAutoFit/>
          </a:bodyPr>
          <a:lstStyle/>
          <a:p>
            <a:pPr algn="ctr"/>
            <a:r>
              <a:rPr lang="en-CA" sz="3600">
                <a:solidFill>
                  <a:schemeClr val="bg1"/>
                </a:solidFill>
                <a:latin typeface="Rockwell Nova" panose="02060503020205020403" pitchFamily="18" charset="0"/>
              </a:rPr>
              <a:t>Monte Carlo Simulation</a:t>
            </a:r>
          </a:p>
        </p:txBody>
      </p:sp>
      <p:sp>
        <p:nvSpPr>
          <p:cNvPr id="5" name="TextBox 4">
            <a:extLst>
              <a:ext uri="{FF2B5EF4-FFF2-40B4-BE49-F238E27FC236}">
                <a16:creationId xmlns:a16="http://schemas.microsoft.com/office/drawing/2014/main" id="{B2ACE9C5-06A7-13F5-519B-F16B3EF88F6D}"/>
              </a:ext>
            </a:extLst>
          </p:cNvPr>
          <p:cNvSpPr txBox="1"/>
          <p:nvPr/>
        </p:nvSpPr>
        <p:spPr>
          <a:xfrm>
            <a:off x="910555" y="3680862"/>
            <a:ext cx="10223017" cy="3011530"/>
          </a:xfrm>
          <a:prstGeom prst="rect">
            <a:avLst/>
          </a:prstGeom>
          <a:noFill/>
        </p:spPr>
        <p:txBody>
          <a:bodyPr wrap="square" rtlCol="0">
            <a:spAutoFit/>
          </a:bodyPr>
          <a:lstStyle/>
          <a:p>
            <a:pPr algn="just">
              <a:lnSpc>
                <a:spcPct val="150000"/>
              </a:lnSpc>
              <a:buFont typeface="Arial" panose="020B0604020202020204" pitchFamily="34" charset="0"/>
              <a:buChar char="•"/>
            </a:pPr>
            <a:r>
              <a:rPr lang="en-US" sz="1600" i="0">
                <a:solidFill>
                  <a:srgbClr val="ECECEC"/>
                </a:solidFill>
                <a:effectLst/>
                <a:latin typeface="Aptos" panose="020B0004020202020204" pitchFamily="34" charset="0"/>
              </a:rPr>
              <a:t>Monte Carlo simulation technique is named after the Monte Carlo Casino in Monaco.</a:t>
            </a:r>
          </a:p>
          <a:p>
            <a:pPr algn="just">
              <a:lnSpc>
                <a:spcPct val="150000"/>
              </a:lnSpc>
              <a:buFont typeface="Arial" panose="020B0604020202020204" pitchFamily="34" charset="0"/>
              <a:buChar char="•"/>
            </a:pPr>
            <a:r>
              <a:rPr lang="en-US" sz="1600" i="0">
                <a:solidFill>
                  <a:srgbClr val="ECECEC"/>
                </a:solidFill>
                <a:effectLst/>
                <a:latin typeface="Aptos" panose="020B0004020202020204" pitchFamily="34" charset="0"/>
              </a:rPr>
              <a:t>A Monte Carlo simulation is used to model the probability of different outcomes in a process that cannot easily be predicted due to the random variables. </a:t>
            </a:r>
          </a:p>
          <a:p>
            <a:pPr algn="just">
              <a:lnSpc>
                <a:spcPct val="150000"/>
              </a:lnSpc>
              <a:buFont typeface="Arial" panose="020B0604020202020204" pitchFamily="34" charset="0"/>
              <a:buChar char="•"/>
            </a:pPr>
            <a:r>
              <a:rPr lang="en-US" sz="1600" i="0">
                <a:solidFill>
                  <a:srgbClr val="ECECEC"/>
                </a:solidFill>
                <a:effectLst/>
                <a:latin typeface="Aptos" panose="020B0004020202020204" pitchFamily="34" charset="0"/>
              </a:rPr>
              <a:t>It is a technique used to understand the impact of </a:t>
            </a:r>
            <a:r>
              <a:rPr lang="en-US" sz="1600" i="0">
                <a:solidFill>
                  <a:srgbClr val="FF0000"/>
                </a:solidFill>
                <a:effectLst/>
                <a:latin typeface="Aptos" panose="020B0004020202020204" pitchFamily="34" charset="0"/>
              </a:rPr>
              <a:t>risk and uncertainty.</a:t>
            </a:r>
            <a:endParaRPr lang="en-US" sz="1600">
              <a:solidFill>
                <a:srgbClr val="ECECEC"/>
              </a:solidFill>
              <a:latin typeface="Aptos" panose="020B0004020202020204" pitchFamily="34" charset="0"/>
            </a:endParaRPr>
          </a:p>
          <a:p>
            <a:pPr algn="just">
              <a:lnSpc>
                <a:spcPct val="150000"/>
              </a:lnSpc>
              <a:buFont typeface="Arial" panose="020B0604020202020204" pitchFamily="34" charset="0"/>
              <a:buChar char="•"/>
            </a:pPr>
            <a:r>
              <a:rPr lang="en-US" sz="1600" i="0">
                <a:solidFill>
                  <a:srgbClr val="ECECEC"/>
                </a:solidFill>
                <a:effectLst/>
                <a:latin typeface="Aptos" panose="020B0004020202020204" pitchFamily="34" charset="0"/>
              </a:rPr>
              <a:t>Monte Carlo simulation predicts outcomes with random variables, helping to understand risk and uncertainty in forecasts.</a:t>
            </a:r>
          </a:p>
          <a:p>
            <a:pPr algn="just">
              <a:lnSpc>
                <a:spcPct val="150000"/>
              </a:lnSpc>
              <a:buFont typeface="Arial" panose="020B0604020202020204" pitchFamily="34" charset="0"/>
              <a:buChar char="•"/>
            </a:pPr>
            <a:r>
              <a:rPr lang="en-US" sz="1600" i="0">
                <a:solidFill>
                  <a:srgbClr val="ECECEC"/>
                </a:solidFill>
                <a:effectLst/>
                <a:latin typeface="Aptos" panose="020B0004020202020204" pitchFamily="34" charset="0"/>
              </a:rPr>
              <a:t>In finance, the use of Monte Carlo simulations became prominent in the latter part of the 20th century for modeling complex financial instruments, risk management, and portfolio optimization. </a:t>
            </a:r>
          </a:p>
        </p:txBody>
      </p:sp>
      <p:pic>
        <p:nvPicPr>
          <p:cNvPr id="8" name="Picture 7">
            <a:extLst>
              <a:ext uri="{FF2B5EF4-FFF2-40B4-BE49-F238E27FC236}">
                <a16:creationId xmlns:a16="http://schemas.microsoft.com/office/drawing/2014/main" id="{F81B1674-96C3-2248-D0CB-F19BCE0F1EC8}"/>
              </a:ext>
            </a:extLst>
          </p:cNvPr>
          <p:cNvPicPr>
            <a:picLocks noChangeAspect="1"/>
          </p:cNvPicPr>
          <p:nvPr/>
        </p:nvPicPr>
        <p:blipFill>
          <a:blip r:embed="rId4"/>
          <a:stretch>
            <a:fillRect/>
          </a:stretch>
        </p:blipFill>
        <p:spPr>
          <a:xfrm>
            <a:off x="3114989" y="1014640"/>
            <a:ext cx="5814150" cy="232008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98090346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440F6D-B539-D176-0DE6-F24936AEB442}"/>
              </a:ext>
            </a:extLst>
          </p:cNvPr>
          <p:cNvSpPr txBox="1"/>
          <p:nvPr/>
        </p:nvSpPr>
        <p:spPr>
          <a:xfrm>
            <a:off x="910556" y="165608"/>
            <a:ext cx="10223017" cy="646331"/>
          </a:xfrm>
          <a:prstGeom prst="rect">
            <a:avLst/>
          </a:prstGeom>
          <a:noFill/>
        </p:spPr>
        <p:txBody>
          <a:bodyPr wrap="square" rtlCol="0">
            <a:spAutoFit/>
          </a:bodyPr>
          <a:lstStyle/>
          <a:p>
            <a:pPr algn="ctr"/>
            <a:r>
              <a:rPr lang="en-CA" sz="3600">
                <a:solidFill>
                  <a:schemeClr val="bg1"/>
                </a:solidFill>
                <a:latin typeface="Rockwell Nova" panose="02060503020205020403" pitchFamily="18" charset="0"/>
              </a:rPr>
              <a:t>Monte Carlo Simulation</a:t>
            </a:r>
          </a:p>
        </p:txBody>
      </p:sp>
      <p:pic>
        <p:nvPicPr>
          <p:cNvPr id="4" name="Picture 3">
            <a:extLst>
              <a:ext uri="{FF2B5EF4-FFF2-40B4-BE49-F238E27FC236}">
                <a16:creationId xmlns:a16="http://schemas.microsoft.com/office/drawing/2014/main" id="{BD9AA4B9-F768-2F09-664B-8A0BCC8A4956}"/>
              </a:ext>
            </a:extLst>
          </p:cNvPr>
          <p:cNvPicPr>
            <a:picLocks noChangeAspect="1"/>
          </p:cNvPicPr>
          <p:nvPr/>
        </p:nvPicPr>
        <p:blipFill>
          <a:blip r:embed="rId4"/>
          <a:stretch>
            <a:fillRect/>
          </a:stretch>
        </p:blipFill>
        <p:spPr>
          <a:xfrm>
            <a:off x="202582" y="1770259"/>
            <a:ext cx="5633881" cy="3128946"/>
          </a:xfrm>
          <a:prstGeom prst="rect">
            <a:avLst/>
          </a:prstGeom>
        </p:spPr>
      </p:pic>
      <p:pic>
        <p:nvPicPr>
          <p:cNvPr id="7" name="Picture 6">
            <a:extLst>
              <a:ext uri="{FF2B5EF4-FFF2-40B4-BE49-F238E27FC236}">
                <a16:creationId xmlns:a16="http://schemas.microsoft.com/office/drawing/2014/main" id="{ACAC41E9-D62C-CD40-3A9D-D5085B45C86A}"/>
              </a:ext>
            </a:extLst>
          </p:cNvPr>
          <p:cNvPicPr>
            <a:picLocks noChangeAspect="1"/>
          </p:cNvPicPr>
          <p:nvPr/>
        </p:nvPicPr>
        <p:blipFill>
          <a:blip r:embed="rId5"/>
          <a:stretch>
            <a:fillRect/>
          </a:stretch>
        </p:blipFill>
        <p:spPr>
          <a:xfrm>
            <a:off x="3874417" y="5346279"/>
            <a:ext cx="4443166" cy="1022486"/>
          </a:xfrm>
          <a:prstGeom prst="rect">
            <a:avLst/>
          </a:prstGeom>
        </p:spPr>
      </p:pic>
      <p:pic>
        <p:nvPicPr>
          <p:cNvPr id="10" name="Picture 9">
            <a:extLst>
              <a:ext uri="{FF2B5EF4-FFF2-40B4-BE49-F238E27FC236}">
                <a16:creationId xmlns:a16="http://schemas.microsoft.com/office/drawing/2014/main" id="{7021EA21-4826-BC37-BEB6-1155FD6DC820}"/>
              </a:ext>
            </a:extLst>
          </p:cNvPr>
          <p:cNvPicPr>
            <a:picLocks noChangeAspect="1"/>
          </p:cNvPicPr>
          <p:nvPr/>
        </p:nvPicPr>
        <p:blipFill>
          <a:blip r:embed="rId6"/>
          <a:stretch>
            <a:fillRect/>
          </a:stretch>
        </p:blipFill>
        <p:spPr>
          <a:xfrm>
            <a:off x="6355538" y="1770258"/>
            <a:ext cx="5520755" cy="3128945"/>
          </a:xfrm>
          <a:prstGeom prst="rect">
            <a:avLst/>
          </a:prstGeom>
        </p:spPr>
      </p:pic>
    </p:spTree>
    <p:extLst>
      <p:ext uri="{BB962C8B-B14F-4D97-AF65-F5344CB8AC3E}">
        <p14:creationId xmlns:p14="http://schemas.microsoft.com/office/powerpoint/2010/main" val="3384763223"/>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440F6D-B539-D176-0DE6-F24936AEB442}"/>
              </a:ext>
            </a:extLst>
          </p:cNvPr>
          <p:cNvSpPr txBox="1"/>
          <p:nvPr/>
        </p:nvSpPr>
        <p:spPr>
          <a:xfrm>
            <a:off x="910556" y="165608"/>
            <a:ext cx="10223017" cy="646331"/>
          </a:xfrm>
          <a:prstGeom prst="rect">
            <a:avLst/>
          </a:prstGeom>
          <a:noFill/>
        </p:spPr>
        <p:txBody>
          <a:bodyPr wrap="square" rtlCol="0">
            <a:spAutoFit/>
          </a:bodyPr>
          <a:lstStyle/>
          <a:p>
            <a:pPr algn="ctr"/>
            <a:r>
              <a:rPr lang="en-CA" sz="3600">
                <a:solidFill>
                  <a:schemeClr val="bg1"/>
                </a:solidFill>
                <a:latin typeface="Rockwell Nova" panose="02060503020205020403" pitchFamily="18" charset="0"/>
              </a:rPr>
              <a:t>Facebook Prophet</a:t>
            </a:r>
          </a:p>
        </p:txBody>
      </p:sp>
      <p:sp>
        <p:nvSpPr>
          <p:cNvPr id="5" name="TextBox 4">
            <a:extLst>
              <a:ext uri="{FF2B5EF4-FFF2-40B4-BE49-F238E27FC236}">
                <a16:creationId xmlns:a16="http://schemas.microsoft.com/office/drawing/2014/main" id="{B2ACE9C5-06A7-13F5-519B-F16B3EF88F6D}"/>
              </a:ext>
            </a:extLst>
          </p:cNvPr>
          <p:cNvSpPr txBox="1"/>
          <p:nvPr/>
        </p:nvSpPr>
        <p:spPr>
          <a:xfrm>
            <a:off x="158368" y="2965534"/>
            <a:ext cx="11875264" cy="3380862"/>
          </a:xfrm>
          <a:prstGeom prst="rect">
            <a:avLst/>
          </a:prstGeom>
          <a:noFill/>
        </p:spPr>
        <p:txBody>
          <a:bodyPr wrap="square" rtlCol="0">
            <a:spAutoFit/>
          </a:bodyPr>
          <a:lstStyle/>
          <a:p>
            <a:pPr algn="just">
              <a:lnSpc>
                <a:spcPct val="150000"/>
              </a:lnSpc>
              <a:buFont typeface="Arial" panose="020B0604020202020204" pitchFamily="34" charset="0"/>
              <a:buChar char="•"/>
            </a:pPr>
            <a:r>
              <a:rPr lang="en-US" sz="1600" i="0">
                <a:solidFill>
                  <a:srgbClr val="ECECEC"/>
                </a:solidFill>
                <a:effectLst/>
                <a:latin typeface="Aptos" panose="020B0004020202020204" pitchFamily="34" charset="0"/>
              </a:rPr>
              <a:t> Prophet is an </a:t>
            </a:r>
            <a:r>
              <a:rPr lang="en-US" sz="1600" i="0">
                <a:solidFill>
                  <a:srgbClr val="00B0F0"/>
                </a:solidFill>
                <a:effectLst/>
                <a:latin typeface="Aptos" panose="020B0004020202020204" pitchFamily="34" charset="0"/>
              </a:rPr>
              <a:t>open-source</a:t>
            </a:r>
            <a:r>
              <a:rPr lang="en-US" sz="1600" i="0">
                <a:solidFill>
                  <a:srgbClr val="ECECEC"/>
                </a:solidFill>
                <a:effectLst/>
                <a:latin typeface="Aptos" panose="020B0004020202020204" pitchFamily="34" charset="0"/>
              </a:rPr>
              <a:t> forecasting tool developed by Facebook's Core Data Science team, designed to make accurate time series forecasting accessible to non-experts.</a:t>
            </a:r>
          </a:p>
          <a:p>
            <a:pPr algn="just">
              <a:lnSpc>
                <a:spcPct val="150000"/>
              </a:lnSpc>
              <a:buFont typeface="Arial" panose="020B0604020202020204" pitchFamily="34" charset="0"/>
              <a:buChar char="•"/>
            </a:pPr>
            <a:endParaRPr lang="en-US" sz="1600" i="0">
              <a:solidFill>
                <a:srgbClr val="ECECEC"/>
              </a:solidFill>
              <a:effectLst/>
              <a:latin typeface="Aptos" panose="020B0004020202020204" pitchFamily="34" charset="0"/>
            </a:endParaRPr>
          </a:p>
          <a:p>
            <a:pPr algn="just">
              <a:lnSpc>
                <a:spcPct val="150000"/>
              </a:lnSpc>
              <a:buFont typeface="Arial" panose="020B0604020202020204" pitchFamily="34" charset="0"/>
              <a:buChar char="•"/>
            </a:pPr>
            <a:r>
              <a:rPr lang="en-US" sz="1600" i="0">
                <a:solidFill>
                  <a:srgbClr val="ECECEC"/>
                </a:solidFill>
                <a:effectLst/>
                <a:latin typeface="Aptos" panose="020B0004020202020204" pitchFamily="34" charset="0"/>
              </a:rPr>
              <a:t> It's built on a decomposable time series model with three main components: </a:t>
            </a:r>
            <a:r>
              <a:rPr lang="en-US" sz="1600" i="0">
                <a:solidFill>
                  <a:srgbClr val="00B0F0"/>
                </a:solidFill>
                <a:effectLst/>
                <a:latin typeface="Aptos" panose="020B0004020202020204" pitchFamily="34" charset="0"/>
              </a:rPr>
              <a:t>trend, seasonality, and holidays</a:t>
            </a:r>
            <a:r>
              <a:rPr lang="en-US" sz="1600" i="0">
                <a:solidFill>
                  <a:srgbClr val="ECECEC"/>
                </a:solidFill>
                <a:effectLst/>
                <a:latin typeface="Aptos" panose="020B0004020202020204" pitchFamily="34" charset="0"/>
              </a:rPr>
              <a:t>.</a:t>
            </a:r>
          </a:p>
          <a:p>
            <a:pPr algn="just">
              <a:lnSpc>
                <a:spcPct val="150000"/>
              </a:lnSpc>
              <a:buFont typeface="Arial" panose="020B0604020202020204" pitchFamily="34" charset="0"/>
              <a:buChar char="•"/>
            </a:pPr>
            <a:endParaRPr lang="en-US" sz="1600" i="0">
              <a:solidFill>
                <a:srgbClr val="ECECEC"/>
              </a:solidFill>
              <a:effectLst/>
              <a:latin typeface="Aptos" panose="020B0004020202020204" pitchFamily="34" charset="0"/>
            </a:endParaRPr>
          </a:p>
          <a:p>
            <a:pPr algn="just">
              <a:lnSpc>
                <a:spcPct val="150000"/>
              </a:lnSpc>
              <a:buFont typeface="Arial" panose="020B0604020202020204" pitchFamily="34" charset="0"/>
              <a:buChar char="•"/>
            </a:pPr>
            <a:r>
              <a:rPr lang="en-US" sz="1600" i="0">
                <a:solidFill>
                  <a:srgbClr val="ECECEC"/>
                </a:solidFill>
                <a:effectLst/>
                <a:latin typeface="Aptos" panose="020B0004020202020204" pitchFamily="34" charset="0"/>
              </a:rPr>
              <a:t> Prophet automatically detects and handles </a:t>
            </a:r>
            <a:r>
              <a:rPr lang="en-US" sz="1600" i="0">
                <a:solidFill>
                  <a:srgbClr val="00B0F0"/>
                </a:solidFill>
                <a:effectLst/>
                <a:latin typeface="Aptos" panose="020B0004020202020204" pitchFamily="34" charset="0"/>
              </a:rPr>
              <a:t>missing data, outliers, and changes in trend or seasonality</a:t>
            </a:r>
            <a:r>
              <a:rPr lang="en-US" sz="1600" i="0">
                <a:solidFill>
                  <a:srgbClr val="ECECEC"/>
                </a:solidFill>
                <a:effectLst/>
                <a:latin typeface="Aptos" panose="020B0004020202020204" pitchFamily="34" charset="0"/>
              </a:rPr>
              <a:t>.</a:t>
            </a:r>
          </a:p>
          <a:p>
            <a:pPr algn="just">
              <a:lnSpc>
                <a:spcPct val="150000"/>
              </a:lnSpc>
              <a:buFont typeface="Arial" panose="020B0604020202020204" pitchFamily="34" charset="0"/>
              <a:buChar char="•"/>
            </a:pPr>
            <a:endParaRPr lang="en-US" sz="1600" i="0">
              <a:solidFill>
                <a:srgbClr val="ECECEC"/>
              </a:solidFill>
              <a:effectLst/>
              <a:latin typeface="Aptos" panose="020B0004020202020204" pitchFamily="34" charset="0"/>
            </a:endParaRPr>
          </a:p>
          <a:p>
            <a:pPr algn="just">
              <a:lnSpc>
                <a:spcPct val="150000"/>
              </a:lnSpc>
              <a:buFont typeface="Arial" panose="020B0604020202020204" pitchFamily="34" charset="0"/>
              <a:buChar char="•"/>
            </a:pPr>
            <a:r>
              <a:rPr lang="en-US" sz="1600" i="0">
                <a:solidFill>
                  <a:srgbClr val="ECECEC"/>
                </a:solidFill>
                <a:effectLst/>
                <a:latin typeface="Aptos" panose="020B0004020202020204" pitchFamily="34" charset="0"/>
              </a:rPr>
              <a:t> Prophet has gained popularity for its simplicity, flexibility, and ability to generate reliable forecasts for various types of time series data, from business metrics to weather patterns.</a:t>
            </a:r>
          </a:p>
        </p:txBody>
      </p:sp>
      <p:pic>
        <p:nvPicPr>
          <p:cNvPr id="2050" name="Picture 2" descr="Facebook Prophet. (Almost) everything you should know to… | by Moto DEI |  The Startup | Medium">
            <a:extLst>
              <a:ext uri="{FF2B5EF4-FFF2-40B4-BE49-F238E27FC236}">
                <a16:creationId xmlns:a16="http://schemas.microsoft.com/office/drawing/2014/main" id="{541FA48B-AC80-A55D-C477-95F8CEF73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3971" y="1262270"/>
            <a:ext cx="4376186" cy="125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733224"/>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440F6D-B539-D176-0DE6-F24936AEB442}"/>
              </a:ext>
            </a:extLst>
          </p:cNvPr>
          <p:cNvSpPr txBox="1"/>
          <p:nvPr/>
        </p:nvSpPr>
        <p:spPr>
          <a:xfrm>
            <a:off x="2699163" y="597687"/>
            <a:ext cx="6550325" cy="707886"/>
          </a:xfrm>
          <a:prstGeom prst="rect">
            <a:avLst/>
          </a:prstGeom>
          <a:noFill/>
        </p:spPr>
        <p:txBody>
          <a:bodyPr wrap="square" rtlCol="0">
            <a:spAutoFit/>
          </a:bodyPr>
          <a:lstStyle/>
          <a:p>
            <a:pPr algn="ctr"/>
            <a:r>
              <a:rPr lang="en-CA" sz="4000">
                <a:solidFill>
                  <a:schemeClr val="bg1"/>
                </a:solidFill>
                <a:latin typeface="Rockwell Nova" panose="02060503020205020403" pitchFamily="18" charset="0"/>
              </a:rPr>
              <a:t>Meet the Team</a:t>
            </a:r>
          </a:p>
        </p:txBody>
      </p:sp>
      <p:pic>
        <p:nvPicPr>
          <p:cNvPr id="4" name="Picture 3" descr="A person wearing glasses and a grey jacket&#10;&#10;Description automatically generated">
            <a:extLst>
              <a:ext uri="{FF2B5EF4-FFF2-40B4-BE49-F238E27FC236}">
                <a16:creationId xmlns:a16="http://schemas.microsoft.com/office/drawing/2014/main" id="{BB9AC085-978F-8814-0593-6FF7D03E3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617" y="2367589"/>
            <a:ext cx="1831920" cy="1821360"/>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descr="A person wearing glasses and a vest&#10;&#10;Description automatically generated">
            <a:extLst>
              <a:ext uri="{FF2B5EF4-FFF2-40B4-BE49-F238E27FC236}">
                <a16:creationId xmlns:a16="http://schemas.microsoft.com/office/drawing/2014/main" id="{88CE0FB6-CD8B-5F2A-85FD-22E281237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2103" y="2388194"/>
            <a:ext cx="1761862" cy="1761862"/>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descr="A person smiling in front of a city&#10;&#10;Description automatically generated">
            <a:extLst>
              <a:ext uri="{FF2B5EF4-FFF2-40B4-BE49-F238E27FC236}">
                <a16:creationId xmlns:a16="http://schemas.microsoft.com/office/drawing/2014/main" id="{18A0730D-A558-5F66-A472-BD5DA3490160}"/>
              </a:ext>
            </a:extLst>
          </p:cNvPr>
          <p:cNvPicPr>
            <a:picLocks noChangeAspect="1"/>
          </p:cNvPicPr>
          <p:nvPr/>
        </p:nvPicPr>
        <p:blipFill rotWithShape="1">
          <a:blip r:embed="rId5">
            <a:extLst>
              <a:ext uri="{28A0092B-C50C-407E-A947-70E740481C1C}">
                <a14:useLocalDpi xmlns:a14="http://schemas.microsoft.com/office/drawing/2010/main" val="0"/>
              </a:ext>
            </a:extLst>
          </a:blip>
          <a:srcRect l="8790" t="31575" r="24452"/>
          <a:stretch/>
        </p:blipFill>
        <p:spPr>
          <a:xfrm>
            <a:off x="7692679" y="2367809"/>
            <a:ext cx="1681498" cy="1815190"/>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descr="A person standing in front of a waterfall&#10;&#10;Description automatically generated">
            <a:extLst>
              <a:ext uri="{FF2B5EF4-FFF2-40B4-BE49-F238E27FC236}">
                <a16:creationId xmlns:a16="http://schemas.microsoft.com/office/drawing/2014/main" id="{57094817-2786-1397-9F8F-5D8A2258D0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4256" y="2351680"/>
            <a:ext cx="1714998" cy="1834890"/>
          </a:xfrm>
          <a:prstGeom prst="rect">
            <a:avLst/>
          </a:prstGeom>
          <a:ln w="88900" cap="sq" cmpd="thickThin">
            <a:solidFill>
              <a:srgbClr val="000000"/>
            </a:solidFill>
            <a:prstDash val="solid"/>
            <a:miter lim="800000"/>
          </a:ln>
          <a:effectLst>
            <a:innerShdw blurRad="76200">
              <a:srgbClr val="000000"/>
            </a:innerShdw>
          </a:effectLst>
        </p:spPr>
      </p:pic>
      <p:sp>
        <p:nvSpPr>
          <p:cNvPr id="9" name="TextBox 8">
            <a:extLst>
              <a:ext uri="{FF2B5EF4-FFF2-40B4-BE49-F238E27FC236}">
                <a16:creationId xmlns:a16="http://schemas.microsoft.com/office/drawing/2014/main" id="{CE2C9FF1-ECBB-0ADF-A4DF-149189E095AC}"/>
              </a:ext>
            </a:extLst>
          </p:cNvPr>
          <p:cNvSpPr txBox="1"/>
          <p:nvPr/>
        </p:nvSpPr>
        <p:spPr>
          <a:xfrm>
            <a:off x="646679" y="4313728"/>
            <a:ext cx="1789849" cy="1200329"/>
          </a:xfrm>
          <a:prstGeom prst="rect">
            <a:avLst/>
          </a:prstGeom>
          <a:noFill/>
        </p:spPr>
        <p:txBody>
          <a:bodyPr wrap="none" rtlCol="0">
            <a:spAutoFit/>
          </a:bodyPr>
          <a:lstStyle/>
          <a:p>
            <a:pPr algn="ctr" rtl="0" fontAlgn="base"/>
            <a:r>
              <a:rPr lang="en-CA" sz="1800" b="0" i="0" u="none" strike="noStrike">
                <a:solidFill>
                  <a:srgbClr val="FFFFFF"/>
                </a:solidFill>
                <a:effectLst/>
                <a:latin typeface="Rockwell Nova" panose="02060503020205020403" pitchFamily="18" charset="0"/>
              </a:rPr>
              <a:t>Santhosh</a:t>
            </a:r>
            <a:r>
              <a:rPr lang="en-US" sz="1800" b="0" i="0">
                <a:solidFill>
                  <a:srgbClr val="000000"/>
                </a:solidFill>
                <a:effectLst/>
                <a:latin typeface="Rockwell Nova" panose="02060503020205020403" pitchFamily="18" charset="0"/>
              </a:rPr>
              <a:t>​</a:t>
            </a:r>
            <a:endParaRPr lang="en-US" b="0" i="0">
              <a:solidFill>
                <a:srgbClr val="000000"/>
              </a:solidFill>
              <a:effectLst/>
              <a:latin typeface="Segoe UI" panose="020B0502040204020203" pitchFamily="34" charset="0"/>
            </a:endParaRPr>
          </a:p>
          <a:p>
            <a:pPr algn="ctr" rtl="0" fontAlgn="base"/>
            <a:r>
              <a:rPr lang="en-CA" sz="1800" b="0" i="0" u="none" strike="noStrike">
                <a:solidFill>
                  <a:srgbClr val="FFFFFF"/>
                </a:solidFill>
                <a:effectLst/>
                <a:latin typeface="Rockwell Nova" panose="02060503020205020403" pitchFamily="18" charset="0"/>
              </a:rPr>
              <a:t> </a:t>
            </a:r>
            <a:r>
              <a:rPr lang="en-CA" sz="1800" b="0" i="0" u="none" strike="noStrike" err="1">
                <a:solidFill>
                  <a:srgbClr val="FFFFFF"/>
                </a:solidFill>
                <a:effectLst/>
                <a:latin typeface="Rockwell Nova" panose="02060503020205020403" pitchFamily="18" charset="0"/>
              </a:rPr>
              <a:t>Narapareddy</a:t>
            </a:r>
            <a:r>
              <a:rPr lang="en-US" sz="1800" b="0" i="0">
                <a:solidFill>
                  <a:srgbClr val="000000"/>
                </a:solidFill>
                <a:effectLst/>
                <a:latin typeface="Rockwell Nova" panose="02060503020205020403" pitchFamily="18" charset="0"/>
              </a:rPr>
              <a:t>​</a:t>
            </a:r>
            <a:endParaRPr lang="en-US" b="0" i="0">
              <a:solidFill>
                <a:srgbClr val="000000"/>
              </a:solidFill>
              <a:effectLst/>
              <a:latin typeface="Segoe UI" panose="020B0502040204020203" pitchFamily="34" charset="0"/>
            </a:endParaRPr>
          </a:p>
          <a:p>
            <a:pPr algn="ctr" rtl="0" fontAlgn="base"/>
            <a:r>
              <a:rPr lang="en-US" sz="1800" b="0" i="0">
                <a:solidFill>
                  <a:srgbClr val="000000"/>
                </a:solidFill>
                <a:effectLst/>
                <a:latin typeface="Rockwell Nova" panose="02060503020205020403" pitchFamily="18" charset="0"/>
              </a:rPr>
              <a:t>​</a:t>
            </a:r>
            <a:endParaRPr lang="en-US" b="0" i="0">
              <a:solidFill>
                <a:srgbClr val="000000"/>
              </a:solidFill>
              <a:effectLst/>
              <a:latin typeface="Segoe UI" panose="020B0502040204020203" pitchFamily="34" charset="0"/>
            </a:endParaRPr>
          </a:p>
          <a:p>
            <a:endParaRPr lang="en-CA"/>
          </a:p>
        </p:txBody>
      </p:sp>
      <p:sp>
        <p:nvSpPr>
          <p:cNvPr id="10" name="TextBox 9">
            <a:extLst>
              <a:ext uri="{FF2B5EF4-FFF2-40B4-BE49-F238E27FC236}">
                <a16:creationId xmlns:a16="http://schemas.microsoft.com/office/drawing/2014/main" id="{6388A594-4A23-E5ED-42CE-AAB08A43D3AF}"/>
              </a:ext>
            </a:extLst>
          </p:cNvPr>
          <p:cNvSpPr txBox="1"/>
          <p:nvPr/>
        </p:nvSpPr>
        <p:spPr>
          <a:xfrm>
            <a:off x="3492942" y="4327635"/>
            <a:ext cx="933269" cy="923330"/>
          </a:xfrm>
          <a:prstGeom prst="rect">
            <a:avLst/>
          </a:prstGeom>
          <a:noFill/>
        </p:spPr>
        <p:txBody>
          <a:bodyPr wrap="none" rtlCol="0">
            <a:spAutoFit/>
          </a:bodyPr>
          <a:lstStyle/>
          <a:p>
            <a:pPr algn="ctr" rtl="0" fontAlgn="base"/>
            <a:r>
              <a:rPr lang="en-US" sz="1800" b="0" i="0" u="none" strike="noStrike">
                <a:solidFill>
                  <a:srgbClr val="FFFFFF"/>
                </a:solidFill>
                <a:effectLst/>
                <a:latin typeface="Rockwell Nova" panose="02060503020205020403" pitchFamily="18" charset="0"/>
              </a:rPr>
              <a:t>Rituraj</a:t>
            </a:r>
            <a:r>
              <a:rPr lang="en-US" sz="1800" b="0" i="0">
                <a:solidFill>
                  <a:srgbClr val="000000"/>
                </a:solidFill>
                <a:effectLst/>
                <a:latin typeface="Rockwell Nova" panose="02060503020205020403" pitchFamily="18" charset="0"/>
              </a:rPr>
              <a:t>​</a:t>
            </a:r>
            <a:endParaRPr lang="en-US" b="0" i="0">
              <a:solidFill>
                <a:srgbClr val="000000"/>
              </a:solidFill>
              <a:effectLst/>
              <a:latin typeface="Segoe UI" panose="020B0502040204020203" pitchFamily="34" charset="0"/>
            </a:endParaRPr>
          </a:p>
          <a:p>
            <a:pPr algn="ctr" rtl="0" fontAlgn="base"/>
            <a:r>
              <a:rPr lang="en-US" sz="1800" b="0" i="0" u="none" strike="noStrike">
                <a:solidFill>
                  <a:srgbClr val="FFFFFF"/>
                </a:solidFill>
                <a:effectLst/>
                <a:latin typeface="Rockwell Nova" panose="02060503020205020403" pitchFamily="18" charset="0"/>
              </a:rPr>
              <a:t> Borah</a:t>
            </a:r>
            <a:endParaRPr lang="en-US" b="0" i="0">
              <a:solidFill>
                <a:srgbClr val="000000"/>
              </a:solidFill>
              <a:effectLst/>
              <a:latin typeface="Segoe UI" panose="020B0502040204020203" pitchFamily="34" charset="0"/>
            </a:endParaRPr>
          </a:p>
          <a:p>
            <a:endParaRPr lang="en-CA"/>
          </a:p>
        </p:txBody>
      </p:sp>
      <p:sp>
        <p:nvSpPr>
          <p:cNvPr id="11" name="TextBox 10">
            <a:extLst>
              <a:ext uri="{FF2B5EF4-FFF2-40B4-BE49-F238E27FC236}">
                <a16:creationId xmlns:a16="http://schemas.microsoft.com/office/drawing/2014/main" id="{CFA0F08C-536A-19AE-F846-9F88CD07CAF8}"/>
              </a:ext>
            </a:extLst>
          </p:cNvPr>
          <p:cNvSpPr txBox="1"/>
          <p:nvPr/>
        </p:nvSpPr>
        <p:spPr>
          <a:xfrm>
            <a:off x="5796055" y="4327635"/>
            <a:ext cx="1095173" cy="923330"/>
          </a:xfrm>
          <a:prstGeom prst="rect">
            <a:avLst/>
          </a:prstGeom>
          <a:noFill/>
        </p:spPr>
        <p:txBody>
          <a:bodyPr wrap="none" rtlCol="0">
            <a:spAutoFit/>
          </a:bodyPr>
          <a:lstStyle/>
          <a:p>
            <a:pPr algn="ctr" rtl="0" fontAlgn="base"/>
            <a:r>
              <a:rPr lang="en-US" sz="1800" b="0" i="0" u="none" strike="noStrike">
                <a:solidFill>
                  <a:srgbClr val="FFFFFF"/>
                </a:solidFill>
                <a:effectLst/>
                <a:latin typeface="Rockwell Nova" panose="02060503020205020403" pitchFamily="18" charset="0"/>
              </a:rPr>
              <a:t>Vidya</a:t>
            </a:r>
            <a:r>
              <a:rPr lang="en-US" sz="1800" b="0" i="0">
                <a:solidFill>
                  <a:srgbClr val="000000"/>
                </a:solidFill>
                <a:effectLst/>
                <a:latin typeface="Rockwell Nova" panose="02060503020205020403" pitchFamily="18" charset="0"/>
              </a:rPr>
              <a:t>​</a:t>
            </a:r>
            <a:endParaRPr lang="en-US" b="0" i="0">
              <a:solidFill>
                <a:srgbClr val="000000"/>
              </a:solidFill>
              <a:effectLst/>
              <a:latin typeface="Segoe UI" panose="020B0502040204020203" pitchFamily="34" charset="0"/>
            </a:endParaRPr>
          </a:p>
          <a:p>
            <a:pPr algn="ctr" rtl="0" fontAlgn="base"/>
            <a:r>
              <a:rPr lang="en-US" sz="1800" b="0" i="0" u="none" strike="noStrike">
                <a:solidFill>
                  <a:srgbClr val="FFFFFF"/>
                </a:solidFill>
                <a:effectLst/>
                <a:latin typeface="Rockwell Nova" panose="02060503020205020403" pitchFamily="18" charset="0"/>
              </a:rPr>
              <a:t> Biradar</a:t>
            </a:r>
            <a:endParaRPr lang="en-US" b="0" i="0">
              <a:solidFill>
                <a:srgbClr val="000000"/>
              </a:solidFill>
              <a:effectLst/>
              <a:latin typeface="Segoe UI" panose="020B0502040204020203" pitchFamily="34" charset="0"/>
            </a:endParaRPr>
          </a:p>
          <a:p>
            <a:endParaRPr lang="en-CA"/>
          </a:p>
        </p:txBody>
      </p:sp>
      <p:sp>
        <p:nvSpPr>
          <p:cNvPr id="12" name="TextBox 11">
            <a:extLst>
              <a:ext uri="{FF2B5EF4-FFF2-40B4-BE49-F238E27FC236}">
                <a16:creationId xmlns:a16="http://schemas.microsoft.com/office/drawing/2014/main" id="{4CFA0739-B154-87AB-1B4A-C4B17861B2A5}"/>
              </a:ext>
            </a:extLst>
          </p:cNvPr>
          <p:cNvSpPr txBox="1"/>
          <p:nvPr/>
        </p:nvSpPr>
        <p:spPr>
          <a:xfrm>
            <a:off x="7991260" y="4327635"/>
            <a:ext cx="1084336" cy="923330"/>
          </a:xfrm>
          <a:prstGeom prst="rect">
            <a:avLst/>
          </a:prstGeom>
          <a:noFill/>
        </p:spPr>
        <p:txBody>
          <a:bodyPr wrap="none" rtlCol="0">
            <a:spAutoFit/>
          </a:bodyPr>
          <a:lstStyle/>
          <a:p>
            <a:pPr algn="ctr" rtl="0" fontAlgn="base"/>
            <a:r>
              <a:rPr lang="en-US" sz="1800" b="0" i="0" u="none" strike="noStrike" err="1">
                <a:solidFill>
                  <a:srgbClr val="FFFFFF"/>
                </a:solidFill>
                <a:effectLst/>
                <a:latin typeface="Rockwell Nova" panose="02060503020205020403" pitchFamily="18" charset="0"/>
              </a:rPr>
              <a:t>Bhavita</a:t>
            </a:r>
            <a:r>
              <a:rPr lang="en-US" sz="1800" b="0" i="0" u="none" strike="noStrike">
                <a:solidFill>
                  <a:srgbClr val="FFFFFF"/>
                </a:solidFill>
                <a:effectLst/>
                <a:latin typeface="Rockwell Nova" panose="02060503020205020403" pitchFamily="18" charset="0"/>
              </a:rPr>
              <a:t> </a:t>
            </a:r>
            <a:r>
              <a:rPr lang="en-US" sz="1800" b="0" i="0">
                <a:solidFill>
                  <a:srgbClr val="000000"/>
                </a:solidFill>
                <a:effectLst/>
                <a:latin typeface="Rockwell Nova" panose="02060503020205020403" pitchFamily="18" charset="0"/>
              </a:rPr>
              <a:t>​</a:t>
            </a:r>
            <a:endParaRPr lang="en-US" b="0" i="0">
              <a:solidFill>
                <a:srgbClr val="000000"/>
              </a:solidFill>
              <a:effectLst/>
              <a:latin typeface="Segoe UI" panose="020B0502040204020203" pitchFamily="34" charset="0"/>
            </a:endParaRPr>
          </a:p>
          <a:p>
            <a:pPr algn="ctr" rtl="0" fontAlgn="base"/>
            <a:r>
              <a:rPr lang="en-US" sz="1800" b="0" i="0" u="none" strike="noStrike">
                <a:solidFill>
                  <a:srgbClr val="FFFFFF"/>
                </a:solidFill>
                <a:effectLst/>
                <a:latin typeface="Rockwell Nova" panose="02060503020205020403" pitchFamily="18" charset="0"/>
              </a:rPr>
              <a:t>Bhatt </a:t>
            </a:r>
            <a:r>
              <a:rPr lang="en-US" sz="1800" b="0" i="0">
                <a:solidFill>
                  <a:srgbClr val="000000"/>
                </a:solidFill>
                <a:effectLst/>
                <a:latin typeface="Rockwell Nova" panose="02060503020205020403" pitchFamily="18" charset="0"/>
              </a:rPr>
              <a:t>​</a:t>
            </a:r>
            <a:endParaRPr lang="en-US" b="0" i="0">
              <a:solidFill>
                <a:srgbClr val="000000"/>
              </a:solidFill>
              <a:effectLst/>
              <a:latin typeface="Segoe UI" panose="020B0502040204020203" pitchFamily="34" charset="0"/>
            </a:endParaRPr>
          </a:p>
          <a:p>
            <a:endParaRPr lang="en-CA"/>
          </a:p>
        </p:txBody>
      </p:sp>
      <p:sp>
        <p:nvSpPr>
          <p:cNvPr id="13" name="TextBox 12">
            <a:extLst>
              <a:ext uri="{FF2B5EF4-FFF2-40B4-BE49-F238E27FC236}">
                <a16:creationId xmlns:a16="http://schemas.microsoft.com/office/drawing/2014/main" id="{261C380E-8A76-C0D2-CE24-3823D5984645}"/>
              </a:ext>
            </a:extLst>
          </p:cNvPr>
          <p:cNvSpPr txBox="1"/>
          <p:nvPr/>
        </p:nvSpPr>
        <p:spPr>
          <a:xfrm>
            <a:off x="10229668" y="4387970"/>
            <a:ext cx="1529586" cy="923330"/>
          </a:xfrm>
          <a:prstGeom prst="rect">
            <a:avLst/>
          </a:prstGeom>
          <a:noFill/>
        </p:spPr>
        <p:txBody>
          <a:bodyPr wrap="none" rtlCol="0">
            <a:spAutoFit/>
          </a:bodyPr>
          <a:lstStyle/>
          <a:p>
            <a:pPr algn="ctr" rtl="0" fontAlgn="base"/>
            <a:r>
              <a:rPr lang="en-US" sz="1800" b="0" i="0" u="none" strike="noStrike">
                <a:solidFill>
                  <a:srgbClr val="FFFFFF"/>
                </a:solidFill>
                <a:effectLst/>
                <a:latin typeface="Rockwell Nova" panose="02060503020205020403" pitchFamily="18" charset="0"/>
              </a:rPr>
              <a:t>Sai Ganesh </a:t>
            </a:r>
            <a:r>
              <a:rPr lang="en-US" sz="1800" b="0" i="0">
                <a:solidFill>
                  <a:srgbClr val="000000"/>
                </a:solidFill>
                <a:effectLst/>
                <a:latin typeface="Rockwell Nova" panose="02060503020205020403" pitchFamily="18" charset="0"/>
              </a:rPr>
              <a:t>​</a:t>
            </a:r>
            <a:endParaRPr lang="en-US" b="0" i="0">
              <a:solidFill>
                <a:srgbClr val="000000"/>
              </a:solidFill>
              <a:effectLst/>
              <a:latin typeface="Segoe UI" panose="020B0502040204020203" pitchFamily="34" charset="0"/>
            </a:endParaRPr>
          </a:p>
          <a:p>
            <a:pPr algn="ctr" rtl="0" fontAlgn="base"/>
            <a:r>
              <a:rPr lang="en-US" sz="1800" b="0" i="0" u="none" strike="noStrike" err="1">
                <a:solidFill>
                  <a:srgbClr val="FFFFFF"/>
                </a:solidFill>
                <a:effectLst/>
                <a:latin typeface="Rockwell Nova" panose="02060503020205020403" pitchFamily="18" charset="0"/>
              </a:rPr>
              <a:t>Darisa</a:t>
            </a:r>
            <a:r>
              <a:rPr lang="en-US" sz="1800" b="0" i="0">
                <a:solidFill>
                  <a:srgbClr val="000000"/>
                </a:solidFill>
                <a:effectLst/>
                <a:latin typeface="Rockwell Nova" panose="02060503020205020403" pitchFamily="18" charset="0"/>
              </a:rPr>
              <a:t>​</a:t>
            </a:r>
            <a:endParaRPr lang="en-US" b="0" i="0">
              <a:solidFill>
                <a:srgbClr val="000000"/>
              </a:solidFill>
              <a:effectLst/>
              <a:latin typeface="Segoe UI" panose="020B0502040204020203" pitchFamily="34" charset="0"/>
            </a:endParaRPr>
          </a:p>
          <a:p>
            <a:endParaRPr lang="en-CA"/>
          </a:p>
        </p:txBody>
      </p:sp>
      <p:pic>
        <p:nvPicPr>
          <p:cNvPr id="1026" name="Picture 2">
            <a:extLst>
              <a:ext uri="{FF2B5EF4-FFF2-40B4-BE49-F238E27FC236}">
                <a16:creationId xmlns:a16="http://schemas.microsoft.com/office/drawing/2014/main" id="{B93B272F-44BB-7F42-11EC-6A51B78701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269" y="2380654"/>
            <a:ext cx="1696198" cy="1782467"/>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55463"/>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440F6D-B539-D176-0DE6-F24936AEB442}"/>
              </a:ext>
            </a:extLst>
          </p:cNvPr>
          <p:cNvSpPr txBox="1"/>
          <p:nvPr/>
        </p:nvSpPr>
        <p:spPr>
          <a:xfrm>
            <a:off x="910556" y="165608"/>
            <a:ext cx="10223017" cy="646331"/>
          </a:xfrm>
          <a:prstGeom prst="rect">
            <a:avLst/>
          </a:prstGeom>
          <a:noFill/>
        </p:spPr>
        <p:txBody>
          <a:bodyPr wrap="square" rtlCol="0">
            <a:spAutoFit/>
          </a:bodyPr>
          <a:lstStyle/>
          <a:p>
            <a:pPr algn="ctr"/>
            <a:r>
              <a:rPr lang="en-CA" sz="3600">
                <a:solidFill>
                  <a:schemeClr val="bg1"/>
                </a:solidFill>
                <a:latin typeface="Rockwell Nova" panose="02060503020205020403" pitchFamily="18" charset="0"/>
              </a:rPr>
              <a:t>Facebook Prophet</a:t>
            </a:r>
          </a:p>
        </p:txBody>
      </p:sp>
      <p:pic>
        <p:nvPicPr>
          <p:cNvPr id="4" name="Picture 3" descr="A graph with a line going up&#10;&#10;Description automatically generated">
            <a:extLst>
              <a:ext uri="{FF2B5EF4-FFF2-40B4-BE49-F238E27FC236}">
                <a16:creationId xmlns:a16="http://schemas.microsoft.com/office/drawing/2014/main" id="{384F18CA-2ACC-172F-163D-6F157DFA0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909" y="973809"/>
            <a:ext cx="4974536" cy="2842592"/>
          </a:xfrm>
          <a:prstGeom prst="rect">
            <a:avLst/>
          </a:prstGeom>
        </p:spPr>
      </p:pic>
      <p:pic>
        <p:nvPicPr>
          <p:cNvPr id="7" name="Picture 6" descr="A graph with a line&#10;&#10;Description automatically generated">
            <a:extLst>
              <a:ext uri="{FF2B5EF4-FFF2-40B4-BE49-F238E27FC236}">
                <a16:creationId xmlns:a16="http://schemas.microsoft.com/office/drawing/2014/main" id="{75A1FDEB-056D-5B92-CD2B-2601837A66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1955" y="973809"/>
            <a:ext cx="5118653" cy="284259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9E8BA3A-2823-86D5-542A-EE8A10BD2C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0772" y="4067952"/>
            <a:ext cx="4882584" cy="2790048"/>
          </a:xfrm>
          <a:prstGeom prst="rect">
            <a:avLst/>
          </a:prstGeom>
        </p:spPr>
      </p:pic>
    </p:spTree>
    <p:extLst>
      <p:ext uri="{BB962C8B-B14F-4D97-AF65-F5344CB8AC3E}">
        <p14:creationId xmlns:p14="http://schemas.microsoft.com/office/powerpoint/2010/main" val="1695590150"/>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440F6D-B539-D176-0DE6-F24936AEB442}"/>
              </a:ext>
            </a:extLst>
          </p:cNvPr>
          <p:cNvSpPr txBox="1"/>
          <p:nvPr/>
        </p:nvSpPr>
        <p:spPr>
          <a:xfrm>
            <a:off x="910556" y="165608"/>
            <a:ext cx="10223017" cy="646331"/>
          </a:xfrm>
          <a:prstGeom prst="rect">
            <a:avLst/>
          </a:prstGeom>
          <a:noFill/>
        </p:spPr>
        <p:txBody>
          <a:bodyPr wrap="square" rtlCol="0">
            <a:spAutoFit/>
          </a:bodyPr>
          <a:lstStyle/>
          <a:p>
            <a:pPr algn="ctr"/>
            <a:r>
              <a:rPr lang="en-CA" sz="3600">
                <a:solidFill>
                  <a:schemeClr val="bg1"/>
                </a:solidFill>
                <a:latin typeface="Rockwell Nova" panose="02060503020205020403" pitchFamily="18" charset="0"/>
              </a:rPr>
              <a:t>Facebook Prophet</a:t>
            </a:r>
          </a:p>
        </p:txBody>
      </p:sp>
      <p:pic>
        <p:nvPicPr>
          <p:cNvPr id="5" name="Picture 4">
            <a:extLst>
              <a:ext uri="{FF2B5EF4-FFF2-40B4-BE49-F238E27FC236}">
                <a16:creationId xmlns:a16="http://schemas.microsoft.com/office/drawing/2014/main" id="{FF61EC69-C40F-F3CB-163C-EDAC85BF4A98}"/>
              </a:ext>
            </a:extLst>
          </p:cNvPr>
          <p:cNvPicPr>
            <a:picLocks noChangeAspect="1"/>
          </p:cNvPicPr>
          <p:nvPr/>
        </p:nvPicPr>
        <p:blipFill>
          <a:blip r:embed="rId4"/>
          <a:stretch>
            <a:fillRect/>
          </a:stretch>
        </p:blipFill>
        <p:spPr>
          <a:xfrm>
            <a:off x="1222153" y="1110113"/>
            <a:ext cx="9911420" cy="523412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97112258"/>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440F6D-B539-D176-0DE6-F24936AEB442}"/>
              </a:ext>
            </a:extLst>
          </p:cNvPr>
          <p:cNvSpPr txBox="1"/>
          <p:nvPr/>
        </p:nvSpPr>
        <p:spPr>
          <a:xfrm>
            <a:off x="910556" y="165608"/>
            <a:ext cx="10223017" cy="646331"/>
          </a:xfrm>
          <a:prstGeom prst="rect">
            <a:avLst/>
          </a:prstGeom>
          <a:noFill/>
        </p:spPr>
        <p:txBody>
          <a:bodyPr wrap="square" rtlCol="0">
            <a:spAutoFit/>
          </a:bodyPr>
          <a:lstStyle/>
          <a:p>
            <a:pPr algn="ctr"/>
            <a:r>
              <a:rPr lang="en-CA" sz="3600">
                <a:solidFill>
                  <a:schemeClr val="bg1"/>
                </a:solidFill>
                <a:latin typeface="Rockwell Nova" panose="02060503020205020403" pitchFamily="18" charset="0"/>
              </a:rPr>
              <a:t>Golden Crossover – Trading Signals</a:t>
            </a:r>
          </a:p>
        </p:txBody>
      </p:sp>
      <p:pic>
        <p:nvPicPr>
          <p:cNvPr id="4" name="Picture 3">
            <a:extLst>
              <a:ext uri="{FF2B5EF4-FFF2-40B4-BE49-F238E27FC236}">
                <a16:creationId xmlns:a16="http://schemas.microsoft.com/office/drawing/2014/main" id="{8F84B075-DA9B-EEFC-2305-6380FE6C5846}"/>
              </a:ext>
            </a:extLst>
          </p:cNvPr>
          <p:cNvPicPr>
            <a:picLocks noChangeAspect="1"/>
          </p:cNvPicPr>
          <p:nvPr/>
        </p:nvPicPr>
        <p:blipFill>
          <a:blip r:embed="rId4"/>
          <a:stretch>
            <a:fillRect/>
          </a:stretch>
        </p:blipFill>
        <p:spPr>
          <a:xfrm>
            <a:off x="24889" y="811939"/>
            <a:ext cx="8651038" cy="5619132"/>
          </a:xfrm>
          <a:prstGeom prst="rect">
            <a:avLst/>
          </a:prstGeom>
        </p:spPr>
      </p:pic>
      <p:pic>
        <p:nvPicPr>
          <p:cNvPr id="7" name="Picture 6">
            <a:extLst>
              <a:ext uri="{FF2B5EF4-FFF2-40B4-BE49-F238E27FC236}">
                <a16:creationId xmlns:a16="http://schemas.microsoft.com/office/drawing/2014/main" id="{A277E21E-4F9F-0460-8F62-C78D8911A0BB}"/>
              </a:ext>
            </a:extLst>
          </p:cNvPr>
          <p:cNvPicPr>
            <a:picLocks noChangeAspect="1"/>
          </p:cNvPicPr>
          <p:nvPr/>
        </p:nvPicPr>
        <p:blipFill>
          <a:blip r:embed="rId5"/>
          <a:stretch>
            <a:fillRect/>
          </a:stretch>
        </p:blipFill>
        <p:spPr>
          <a:xfrm>
            <a:off x="8675927" y="2855639"/>
            <a:ext cx="3316412" cy="1531732"/>
          </a:xfrm>
          <a:prstGeom prst="rect">
            <a:avLst/>
          </a:prstGeom>
        </p:spPr>
      </p:pic>
    </p:spTree>
    <p:extLst>
      <p:ext uri="{BB962C8B-B14F-4D97-AF65-F5344CB8AC3E}">
        <p14:creationId xmlns:p14="http://schemas.microsoft.com/office/powerpoint/2010/main" val="1497181584"/>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440F6D-B539-D176-0DE6-F24936AEB442}"/>
              </a:ext>
            </a:extLst>
          </p:cNvPr>
          <p:cNvSpPr txBox="1"/>
          <p:nvPr/>
        </p:nvSpPr>
        <p:spPr>
          <a:xfrm>
            <a:off x="910555" y="0"/>
            <a:ext cx="10223017" cy="646331"/>
          </a:xfrm>
          <a:prstGeom prst="rect">
            <a:avLst/>
          </a:prstGeom>
          <a:noFill/>
        </p:spPr>
        <p:txBody>
          <a:bodyPr wrap="square" rtlCol="0">
            <a:spAutoFit/>
          </a:bodyPr>
          <a:lstStyle/>
          <a:p>
            <a:pPr algn="ctr"/>
            <a:r>
              <a:rPr lang="en-CA" sz="3600">
                <a:solidFill>
                  <a:schemeClr val="bg1"/>
                </a:solidFill>
                <a:latin typeface="Rockwell Nova" panose="02060503020205020403" pitchFamily="18" charset="0"/>
              </a:rPr>
              <a:t>Industry Growth</a:t>
            </a:r>
          </a:p>
        </p:txBody>
      </p:sp>
      <p:pic>
        <p:nvPicPr>
          <p:cNvPr id="4" name="Picture 3">
            <a:extLst>
              <a:ext uri="{FF2B5EF4-FFF2-40B4-BE49-F238E27FC236}">
                <a16:creationId xmlns:a16="http://schemas.microsoft.com/office/drawing/2014/main" id="{5DD966AF-2FFE-7ACC-05A0-96CAA3EBFEDA}"/>
              </a:ext>
            </a:extLst>
          </p:cNvPr>
          <p:cNvPicPr>
            <a:picLocks noChangeAspect="1"/>
          </p:cNvPicPr>
          <p:nvPr/>
        </p:nvPicPr>
        <p:blipFill>
          <a:blip r:embed="rId4"/>
          <a:stretch>
            <a:fillRect/>
          </a:stretch>
        </p:blipFill>
        <p:spPr>
          <a:xfrm>
            <a:off x="2850430" y="646331"/>
            <a:ext cx="6184240" cy="4124592"/>
          </a:xfrm>
          <a:prstGeom prst="rect">
            <a:avLst/>
          </a:prstGeom>
        </p:spPr>
      </p:pic>
      <p:pic>
        <p:nvPicPr>
          <p:cNvPr id="7" name="Picture 6">
            <a:extLst>
              <a:ext uri="{FF2B5EF4-FFF2-40B4-BE49-F238E27FC236}">
                <a16:creationId xmlns:a16="http://schemas.microsoft.com/office/drawing/2014/main" id="{01E413C4-B672-C22D-7550-63551B9B612A}"/>
              </a:ext>
            </a:extLst>
          </p:cNvPr>
          <p:cNvPicPr>
            <a:picLocks noChangeAspect="1"/>
          </p:cNvPicPr>
          <p:nvPr/>
        </p:nvPicPr>
        <p:blipFill>
          <a:blip r:embed="rId5"/>
          <a:stretch>
            <a:fillRect/>
          </a:stretch>
        </p:blipFill>
        <p:spPr>
          <a:xfrm>
            <a:off x="1527311" y="4877171"/>
            <a:ext cx="8660298" cy="187029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61609495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AAF697-01C3-213C-9978-2AB26F05A157}"/>
              </a:ext>
            </a:extLst>
          </p:cNvPr>
          <p:cNvSpPr txBox="1"/>
          <p:nvPr/>
        </p:nvSpPr>
        <p:spPr>
          <a:xfrm>
            <a:off x="910555" y="89452"/>
            <a:ext cx="10223017" cy="646331"/>
          </a:xfrm>
          <a:prstGeom prst="rect">
            <a:avLst/>
          </a:prstGeom>
          <a:noFill/>
        </p:spPr>
        <p:txBody>
          <a:bodyPr wrap="square" rtlCol="0">
            <a:spAutoFit/>
          </a:bodyPr>
          <a:lstStyle/>
          <a:p>
            <a:pPr algn="ctr"/>
            <a:r>
              <a:rPr lang="en-CA" sz="3600">
                <a:solidFill>
                  <a:schemeClr val="bg1"/>
                </a:solidFill>
                <a:latin typeface="Rockwell Nova" panose="02060503020205020403" pitchFamily="18" charset="0"/>
              </a:rPr>
              <a:t>Company Performance and CEO Pay</a:t>
            </a:r>
          </a:p>
        </p:txBody>
      </p:sp>
      <p:pic>
        <p:nvPicPr>
          <p:cNvPr id="5" name="Picture 4">
            <a:extLst>
              <a:ext uri="{FF2B5EF4-FFF2-40B4-BE49-F238E27FC236}">
                <a16:creationId xmlns:a16="http://schemas.microsoft.com/office/drawing/2014/main" id="{43FECD53-E147-1D36-385C-E6EC8247807A}"/>
              </a:ext>
            </a:extLst>
          </p:cNvPr>
          <p:cNvPicPr>
            <a:picLocks noChangeAspect="1"/>
          </p:cNvPicPr>
          <p:nvPr/>
        </p:nvPicPr>
        <p:blipFill>
          <a:blip r:embed="rId4"/>
          <a:stretch>
            <a:fillRect/>
          </a:stretch>
        </p:blipFill>
        <p:spPr>
          <a:xfrm>
            <a:off x="295480" y="1217749"/>
            <a:ext cx="3933825" cy="5038725"/>
          </a:xfrm>
          <a:prstGeom prst="rect">
            <a:avLst/>
          </a:prstGeom>
        </p:spPr>
      </p:pic>
      <p:pic>
        <p:nvPicPr>
          <p:cNvPr id="9" name="Picture 8">
            <a:extLst>
              <a:ext uri="{FF2B5EF4-FFF2-40B4-BE49-F238E27FC236}">
                <a16:creationId xmlns:a16="http://schemas.microsoft.com/office/drawing/2014/main" id="{078BF0D0-B552-9EFE-CB00-492DA8978748}"/>
              </a:ext>
            </a:extLst>
          </p:cNvPr>
          <p:cNvPicPr>
            <a:picLocks noChangeAspect="1"/>
          </p:cNvPicPr>
          <p:nvPr/>
        </p:nvPicPr>
        <p:blipFill>
          <a:blip r:embed="rId5"/>
          <a:stretch>
            <a:fillRect/>
          </a:stretch>
        </p:blipFill>
        <p:spPr>
          <a:xfrm>
            <a:off x="8124620" y="1217750"/>
            <a:ext cx="3771900" cy="5038724"/>
          </a:xfrm>
          <a:prstGeom prst="rect">
            <a:avLst/>
          </a:prstGeom>
        </p:spPr>
      </p:pic>
      <p:pic>
        <p:nvPicPr>
          <p:cNvPr id="11" name="Picture 10">
            <a:extLst>
              <a:ext uri="{FF2B5EF4-FFF2-40B4-BE49-F238E27FC236}">
                <a16:creationId xmlns:a16="http://schemas.microsoft.com/office/drawing/2014/main" id="{DB887B69-661E-46C2-50D8-4BC60D908BA1}"/>
              </a:ext>
            </a:extLst>
          </p:cNvPr>
          <p:cNvPicPr>
            <a:picLocks noChangeAspect="1"/>
          </p:cNvPicPr>
          <p:nvPr/>
        </p:nvPicPr>
        <p:blipFill>
          <a:blip r:embed="rId6"/>
          <a:stretch>
            <a:fillRect/>
          </a:stretch>
        </p:blipFill>
        <p:spPr>
          <a:xfrm>
            <a:off x="4576763" y="2575685"/>
            <a:ext cx="3038475" cy="2124075"/>
          </a:xfrm>
          <a:prstGeom prst="rect">
            <a:avLst/>
          </a:prstGeom>
        </p:spPr>
      </p:pic>
    </p:spTree>
    <p:extLst>
      <p:ext uri="{BB962C8B-B14F-4D97-AF65-F5344CB8AC3E}">
        <p14:creationId xmlns:p14="http://schemas.microsoft.com/office/powerpoint/2010/main" val="204994397"/>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AAF697-01C3-213C-9978-2AB26F05A157}"/>
              </a:ext>
            </a:extLst>
          </p:cNvPr>
          <p:cNvSpPr txBox="1"/>
          <p:nvPr/>
        </p:nvSpPr>
        <p:spPr>
          <a:xfrm>
            <a:off x="984490" y="289281"/>
            <a:ext cx="10223017" cy="646331"/>
          </a:xfrm>
          <a:prstGeom prst="rect">
            <a:avLst/>
          </a:prstGeom>
          <a:noFill/>
        </p:spPr>
        <p:txBody>
          <a:bodyPr wrap="square" rtlCol="0">
            <a:spAutoFit/>
          </a:bodyPr>
          <a:lstStyle/>
          <a:p>
            <a:pPr algn="ctr"/>
            <a:r>
              <a:rPr lang="en-CA" sz="3600">
                <a:solidFill>
                  <a:schemeClr val="bg1"/>
                </a:solidFill>
                <a:latin typeface="Rockwell Nova" panose="02060503020205020403" pitchFamily="18" charset="0"/>
              </a:rPr>
              <a:t>Findings</a:t>
            </a:r>
          </a:p>
        </p:txBody>
      </p:sp>
      <p:sp>
        <p:nvSpPr>
          <p:cNvPr id="4" name="TextBox 3">
            <a:extLst>
              <a:ext uri="{FF2B5EF4-FFF2-40B4-BE49-F238E27FC236}">
                <a16:creationId xmlns:a16="http://schemas.microsoft.com/office/drawing/2014/main" id="{5FDBB9D8-DCF2-3AE1-7503-779929A11FB1}"/>
              </a:ext>
            </a:extLst>
          </p:cNvPr>
          <p:cNvSpPr txBox="1"/>
          <p:nvPr/>
        </p:nvSpPr>
        <p:spPr>
          <a:xfrm>
            <a:off x="510208" y="1043896"/>
            <a:ext cx="11171582" cy="5632311"/>
          </a:xfrm>
          <a:prstGeom prst="rect">
            <a:avLst/>
          </a:prstGeom>
          <a:noFill/>
        </p:spPr>
        <p:txBody>
          <a:bodyPr wrap="square" rtlCol="0">
            <a:spAutoFit/>
          </a:bodyPr>
          <a:lstStyle/>
          <a:p>
            <a:r>
              <a:rPr lang="en-US" sz="2400" b="1">
                <a:solidFill>
                  <a:schemeClr val="bg1"/>
                </a:solidFill>
                <a:latin typeface="Aptos" panose="020B0004020202020204" pitchFamily="34" charset="0"/>
              </a:rPr>
              <a:t>Performance</a:t>
            </a:r>
            <a:r>
              <a:rPr lang="en-US" sz="2400">
                <a:solidFill>
                  <a:schemeClr val="bg1"/>
                </a:solidFill>
                <a:latin typeface="Aptos" panose="020B0004020202020204" pitchFamily="34" charset="0"/>
              </a:rPr>
              <a:t>: JPM has a track record of consistent robust earnings and growth, benefiting from its diversified business across various financial sectors.</a:t>
            </a:r>
          </a:p>
          <a:p>
            <a:endParaRPr lang="en-US" sz="2400">
              <a:solidFill>
                <a:schemeClr val="bg1"/>
              </a:solidFill>
              <a:latin typeface="Aptos" panose="020B0004020202020204" pitchFamily="34" charset="0"/>
            </a:endParaRPr>
          </a:p>
          <a:p>
            <a:r>
              <a:rPr lang="en-US" sz="2400" b="1">
                <a:solidFill>
                  <a:schemeClr val="bg1"/>
                </a:solidFill>
                <a:latin typeface="Aptos" panose="020B0004020202020204" pitchFamily="34" charset="0"/>
              </a:rPr>
              <a:t>Diversification</a:t>
            </a:r>
            <a:r>
              <a:rPr lang="en-US" sz="2400">
                <a:solidFill>
                  <a:schemeClr val="bg1"/>
                </a:solidFill>
                <a:latin typeface="Aptos" panose="020B0004020202020204" pitchFamily="34" charset="0"/>
              </a:rPr>
              <a:t>: Its operations include retail, commercial, asset management, and investment banking, reducing risk by not relying on a single revenue source.</a:t>
            </a:r>
          </a:p>
          <a:p>
            <a:endParaRPr lang="en-US" sz="2400">
              <a:solidFill>
                <a:schemeClr val="bg1"/>
              </a:solidFill>
              <a:latin typeface="Aptos" panose="020B0004020202020204" pitchFamily="34" charset="0"/>
            </a:endParaRPr>
          </a:p>
          <a:p>
            <a:r>
              <a:rPr lang="en-US" sz="2400" b="1">
                <a:solidFill>
                  <a:schemeClr val="bg1"/>
                </a:solidFill>
                <a:latin typeface="Aptos" panose="020B0004020202020204" pitchFamily="34" charset="0"/>
              </a:rPr>
              <a:t>Worldwide</a:t>
            </a:r>
            <a:r>
              <a:rPr lang="en-US" sz="2400">
                <a:solidFill>
                  <a:schemeClr val="bg1"/>
                </a:solidFill>
                <a:latin typeface="Aptos" panose="020B0004020202020204" pitchFamily="34" charset="0"/>
              </a:rPr>
              <a:t> </a:t>
            </a:r>
            <a:r>
              <a:rPr lang="en-US" sz="2400" b="1">
                <a:solidFill>
                  <a:schemeClr val="bg1"/>
                </a:solidFill>
                <a:latin typeface="Aptos" panose="020B0004020202020204" pitchFamily="34" charset="0"/>
              </a:rPr>
              <a:t>Operations</a:t>
            </a:r>
            <a:r>
              <a:rPr lang="en-US" sz="2400">
                <a:solidFill>
                  <a:schemeClr val="bg1"/>
                </a:solidFill>
                <a:latin typeface="Aptos" panose="020B0004020202020204" pitchFamily="34" charset="0"/>
              </a:rPr>
              <a:t>: With a presence in over 100 countries, JPM's global footprint allows it to tap into international markets and mitigate domestic downturns.</a:t>
            </a:r>
          </a:p>
          <a:p>
            <a:endParaRPr lang="en-US" sz="2400">
              <a:solidFill>
                <a:schemeClr val="bg1"/>
              </a:solidFill>
              <a:latin typeface="Aptos" panose="020B0004020202020204" pitchFamily="34" charset="0"/>
            </a:endParaRPr>
          </a:p>
          <a:p>
            <a:r>
              <a:rPr lang="en-US" sz="2400" b="1">
                <a:solidFill>
                  <a:schemeClr val="bg1"/>
                </a:solidFill>
                <a:latin typeface="Aptos" panose="020B0004020202020204" pitchFamily="34" charset="0"/>
              </a:rPr>
              <a:t>Tech</a:t>
            </a:r>
            <a:r>
              <a:rPr lang="en-US" sz="2400">
                <a:solidFill>
                  <a:schemeClr val="bg1"/>
                </a:solidFill>
                <a:latin typeface="Aptos" panose="020B0004020202020204" pitchFamily="34" charset="0"/>
              </a:rPr>
              <a:t> </a:t>
            </a:r>
            <a:r>
              <a:rPr lang="en-US" sz="2400" b="1">
                <a:solidFill>
                  <a:schemeClr val="bg1"/>
                </a:solidFill>
                <a:latin typeface="Aptos" panose="020B0004020202020204" pitchFamily="34" charset="0"/>
              </a:rPr>
              <a:t>Innovation</a:t>
            </a:r>
            <a:r>
              <a:rPr lang="en-US" sz="2400">
                <a:solidFill>
                  <a:schemeClr val="bg1"/>
                </a:solidFill>
                <a:latin typeface="Aptos" panose="020B0004020202020204" pitchFamily="34" charset="0"/>
              </a:rPr>
              <a:t>: Significant investments in digital banking and technology position JPM ahead in the evolving financial landscape.</a:t>
            </a:r>
          </a:p>
          <a:p>
            <a:endParaRPr lang="en-US" sz="2400">
              <a:solidFill>
                <a:schemeClr val="bg1"/>
              </a:solidFill>
              <a:latin typeface="Aptos" panose="020B0004020202020204" pitchFamily="34" charset="0"/>
            </a:endParaRPr>
          </a:p>
          <a:p>
            <a:r>
              <a:rPr lang="en-US" sz="2400" b="1">
                <a:solidFill>
                  <a:schemeClr val="bg1"/>
                </a:solidFill>
                <a:latin typeface="Aptos" panose="020B0004020202020204" pitchFamily="34" charset="0"/>
              </a:rPr>
              <a:t>Financial</a:t>
            </a:r>
            <a:r>
              <a:rPr lang="en-US" sz="2400">
                <a:solidFill>
                  <a:schemeClr val="bg1"/>
                </a:solidFill>
                <a:latin typeface="Aptos" panose="020B0004020202020204" pitchFamily="34" charset="0"/>
              </a:rPr>
              <a:t> </a:t>
            </a:r>
            <a:r>
              <a:rPr lang="en-US" sz="2400" b="1">
                <a:solidFill>
                  <a:schemeClr val="bg1"/>
                </a:solidFill>
                <a:latin typeface="Aptos" panose="020B0004020202020204" pitchFamily="34" charset="0"/>
              </a:rPr>
              <a:t>Health</a:t>
            </a:r>
            <a:r>
              <a:rPr lang="en-US" sz="2400">
                <a:solidFill>
                  <a:schemeClr val="bg1"/>
                </a:solidFill>
                <a:latin typeface="Aptos" panose="020B0004020202020204" pitchFamily="34" charset="0"/>
              </a:rPr>
              <a:t>: JPM's strong capital position enables it to offer steady dividends, appealing to income-seeking investors.</a:t>
            </a:r>
            <a:endParaRPr lang="en-IN" sz="2400">
              <a:solidFill>
                <a:schemeClr val="bg1"/>
              </a:solidFill>
              <a:latin typeface="Aptos" panose="020B0004020202020204" pitchFamily="34" charset="0"/>
            </a:endParaRPr>
          </a:p>
        </p:txBody>
      </p:sp>
    </p:spTree>
    <p:extLst>
      <p:ext uri="{BB962C8B-B14F-4D97-AF65-F5344CB8AC3E}">
        <p14:creationId xmlns:p14="http://schemas.microsoft.com/office/powerpoint/2010/main" val="1425330268"/>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AAF697-01C3-213C-9978-2AB26F05A157}"/>
              </a:ext>
            </a:extLst>
          </p:cNvPr>
          <p:cNvSpPr txBox="1"/>
          <p:nvPr/>
        </p:nvSpPr>
        <p:spPr>
          <a:xfrm>
            <a:off x="984491" y="397565"/>
            <a:ext cx="10223017" cy="646331"/>
          </a:xfrm>
          <a:prstGeom prst="rect">
            <a:avLst/>
          </a:prstGeom>
          <a:noFill/>
        </p:spPr>
        <p:txBody>
          <a:bodyPr wrap="square" rtlCol="0">
            <a:spAutoFit/>
          </a:bodyPr>
          <a:lstStyle/>
          <a:p>
            <a:pPr algn="ctr"/>
            <a:r>
              <a:rPr lang="en-CA" sz="3600">
                <a:solidFill>
                  <a:schemeClr val="bg1"/>
                </a:solidFill>
                <a:latin typeface="Rockwell Nova" panose="02060503020205020403" pitchFamily="18" charset="0"/>
              </a:rPr>
              <a:t>Conclusion</a:t>
            </a:r>
          </a:p>
        </p:txBody>
      </p:sp>
      <p:sp>
        <p:nvSpPr>
          <p:cNvPr id="4" name="TextBox 3">
            <a:extLst>
              <a:ext uri="{FF2B5EF4-FFF2-40B4-BE49-F238E27FC236}">
                <a16:creationId xmlns:a16="http://schemas.microsoft.com/office/drawing/2014/main" id="{5FDBB9D8-DCF2-3AE1-7503-779929A11FB1}"/>
              </a:ext>
            </a:extLst>
          </p:cNvPr>
          <p:cNvSpPr txBox="1"/>
          <p:nvPr/>
        </p:nvSpPr>
        <p:spPr>
          <a:xfrm>
            <a:off x="510208" y="1367024"/>
            <a:ext cx="11171582" cy="5693866"/>
          </a:xfrm>
          <a:prstGeom prst="rect">
            <a:avLst/>
          </a:prstGeom>
          <a:noFill/>
        </p:spPr>
        <p:txBody>
          <a:bodyPr wrap="square" rtlCol="0">
            <a:spAutoFit/>
          </a:bodyPr>
          <a:lstStyle/>
          <a:p>
            <a:r>
              <a:rPr lang="en-IN" sz="2800">
                <a:solidFill>
                  <a:schemeClr val="bg1"/>
                </a:solidFill>
                <a:latin typeface="Aptos" panose="020B0004020202020204" pitchFamily="34" charset="0"/>
              </a:rPr>
              <a:t>Based on the analysis conducted and the price forecast for JP Morgan and Chase:</a:t>
            </a:r>
          </a:p>
          <a:p>
            <a:endParaRPr lang="en-IN" sz="2800">
              <a:solidFill>
                <a:schemeClr val="bg1"/>
              </a:solidFill>
              <a:latin typeface="Aptos" panose="020B0004020202020204" pitchFamily="34" charset="0"/>
            </a:endParaRPr>
          </a:p>
          <a:p>
            <a:pPr marL="342900" indent="-342900">
              <a:buFont typeface="Arial" panose="020B0604020202020204" pitchFamily="34" charset="0"/>
              <a:buChar char="•"/>
            </a:pPr>
            <a:r>
              <a:rPr lang="en-IN" sz="2800">
                <a:solidFill>
                  <a:schemeClr val="bg1"/>
                </a:solidFill>
                <a:latin typeface="Aptos" panose="020B0004020202020204" pitchFamily="34" charset="0"/>
              </a:rPr>
              <a:t>Stock is relatively overvalued (High Price earnings ratio) when compared with peers but future growth prospects, profitability and market leadership in the banking industry make the stock attractive.</a:t>
            </a:r>
          </a:p>
          <a:p>
            <a:pPr marL="342900" indent="-342900">
              <a:buFont typeface="Arial" panose="020B0604020202020204" pitchFamily="34" charset="0"/>
              <a:buChar char="•"/>
            </a:pPr>
            <a:endParaRPr lang="en-IN" sz="2800">
              <a:solidFill>
                <a:schemeClr val="bg1"/>
              </a:solidFill>
              <a:latin typeface="Aptos" panose="020B0004020202020204" pitchFamily="34" charset="0"/>
            </a:endParaRPr>
          </a:p>
          <a:p>
            <a:pPr marL="342900" indent="-342900">
              <a:buFont typeface="Arial" panose="020B0604020202020204" pitchFamily="34" charset="0"/>
              <a:buChar char="•"/>
            </a:pPr>
            <a:r>
              <a:rPr lang="en-IN" sz="2800">
                <a:solidFill>
                  <a:schemeClr val="bg1"/>
                </a:solidFill>
                <a:latin typeface="Aptos" panose="020B0004020202020204" pitchFamily="34" charset="0"/>
              </a:rPr>
              <a:t>Existing Investors can hold the stock for long term as a portfolio stock.</a:t>
            </a:r>
          </a:p>
          <a:p>
            <a:pPr marL="342900" indent="-342900">
              <a:buFont typeface="Arial" panose="020B0604020202020204" pitchFamily="34" charset="0"/>
              <a:buChar char="•"/>
            </a:pPr>
            <a:endParaRPr lang="en-IN" sz="2800">
              <a:solidFill>
                <a:schemeClr val="bg1"/>
              </a:solidFill>
              <a:latin typeface="Aptos" panose="020B0004020202020204" pitchFamily="34" charset="0"/>
            </a:endParaRPr>
          </a:p>
          <a:p>
            <a:pPr marL="342900" indent="-342900">
              <a:buFont typeface="Arial" panose="020B0604020202020204" pitchFamily="34" charset="0"/>
              <a:buChar char="•"/>
            </a:pPr>
            <a:r>
              <a:rPr lang="en-IN" sz="2800">
                <a:solidFill>
                  <a:schemeClr val="bg1"/>
                </a:solidFill>
                <a:latin typeface="Aptos" panose="020B0004020202020204" pitchFamily="34" charset="0"/>
              </a:rPr>
              <a:t>Potential new investors can buy the stock whenever the stock price falls during market corrections.</a:t>
            </a:r>
          </a:p>
          <a:p>
            <a:pPr marL="342900" indent="-342900">
              <a:buFont typeface="Arial" panose="020B0604020202020204" pitchFamily="34" charset="0"/>
              <a:buChar char="•"/>
            </a:pPr>
            <a:endParaRPr lang="en-IN" sz="2800">
              <a:solidFill>
                <a:schemeClr val="bg1"/>
              </a:solidFill>
              <a:latin typeface="Aptos" panose="020B0004020202020204" pitchFamily="34" charset="0"/>
            </a:endParaRPr>
          </a:p>
          <a:p>
            <a:pPr marL="342900" indent="-342900">
              <a:buFont typeface="Arial" panose="020B0604020202020204" pitchFamily="34" charset="0"/>
              <a:buChar char="•"/>
            </a:pPr>
            <a:endParaRPr lang="en-IN" sz="2800">
              <a:solidFill>
                <a:schemeClr val="bg1"/>
              </a:solidFill>
              <a:latin typeface="Aptos" panose="020B0004020202020204" pitchFamily="34" charset="0"/>
            </a:endParaRPr>
          </a:p>
        </p:txBody>
      </p:sp>
    </p:spTree>
    <p:extLst>
      <p:ext uri="{BB962C8B-B14F-4D97-AF65-F5344CB8AC3E}">
        <p14:creationId xmlns:p14="http://schemas.microsoft.com/office/powerpoint/2010/main" val="79910856"/>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AAF697-01C3-213C-9978-2AB26F05A157}"/>
              </a:ext>
            </a:extLst>
          </p:cNvPr>
          <p:cNvSpPr txBox="1"/>
          <p:nvPr/>
        </p:nvSpPr>
        <p:spPr>
          <a:xfrm>
            <a:off x="984491" y="329471"/>
            <a:ext cx="10223017" cy="646331"/>
          </a:xfrm>
          <a:prstGeom prst="rect">
            <a:avLst/>
          </a:prstGeom>
          <a:noFill/>
        </p:spPr>
        <p:txBody>
          <a:bodyPr wrap="square" rtlCol="0">
            <a:spAutoFit/>
          </a:bodyPr>
          <a:lstStyle/>
          <a:p>
            <a:pPr algn="ctr"/>
            <a:r>
              <a:rPr lang="en-CA" sz="3600">
                <a:solidFill>
                  <a:schemeClr val="bg1"/>
                </a:solidFill>
                <a:latin typeface="Rockwell Nova" panose="02060503020205020403" pitchFamily="18" charset="0"/>
              </a:rPr>
              <a:t>References</a:t>
            </a:r>
          </a:p>
        </p:txBody>
      </p:sp>
      <p:sp>
        <p:nvSpPr>
          <p:cNvPr id="4" name="TextBox 3">
            <a:extLst>
              <a:ext uri="{FF2B5EF4-FFF2-40B4-BE49-F238E27FC236}">
                <a16:creationId xmlns:a16="http://schemas.microsoft.com/office/drawing/2014/main" id="{5FDBB9D8-DCF2-3AE1-7503-779929A11FB1}"/>
              </a:ext>
            </a:extLst>
          </p:cNvPr>
          <p:cNvSpPr txBox="1"/>
          <p:nvPr/>
        </p:nvSpPr>
        <p:spPr>
          <a:xfrm>
            <a:off x="510208" y="1381539"/>
            <a:ext cx="11171582" cy="5262979"/>
          </a:xfrm>
          <a:prstGeom prst="rect">
            <a:avLst/>
          </a:prstGeom>
          <a:noFill/>
        </p:spPr>
        <p:txBody>
          <a:bodyPr wrap="square" rtlCol="0">
            <a:spAutoFit/>
          </a:bodyPr>
          <a:lstStyle/>
          <a:p>
            <a:pPr marL="342900" indent="-342900">
              <a:buFont typeface="Arial" panose="020B0604020202020204" pitchFamily="34" charset="0"/>
              <a:buChar char="•"/>
            </a:pPr>
            <a:r>
              <a:rPr lang="en-IN" sz="2400">
                <a:solidFill>
                  <a:schemeClr val="bg1"/>
                </a:solidFill>
                <a:latin typeface="Aptos" panose="020B0004020202020204" pitchFamily="34" charset="0"/>
              </a:rPr>
              <a:t>Investopedia</a:t>
            </a:r>
          </a:p>
          <a:p>
            <a:pPr marL="342900" indent="-342900">
              <a:buFont typeface="Arial" panose="020B0604020202020204" pitchFamily="34" charset="0"/>
              <a:buChar char="•"/>
            </a:pPr>
            <a:endParaRPr lang="en-IN" sz="2400">
              <a:solidFill>
                <a:schemeClr val="bg1"/>
              </a:solidFill>
              <a:latin typeface="Aptos" panose="020B0004020202020204" pitchFamily="34" charset="0"/>
            </a:endParaRPr>
          </a:p>
          <a:p>
            <a:pPr marL="342900" indent="-342900">
              <a:buFont typeface="Arial" panose="020B0604020202020204" pitchFamily="34" charset="0"/>
              <a:buChar char="•"/>
            </a:pPr>
            <a:r>
              <a:rPr lang="en-IN" sz="2400">
                <a:solidFill>
                  <a:schemeClr val="bg1"/>
                </a:solidFill>
                <a:latin typeface="Aptos" panose="020B0004020202020204" pitchFamily="34" charset="0"/>
              </a:rPr>
              <a:t>Annual Reports of the company</a:t>
            </a:r>
          </a:p>
          <a:p>
            <a:pPr marL="342900" indent="-342900">
              <a:buFont typeface="Arial" panose="020B0604020202020204" pitchFamily="34" charset="0"/>
              <a:buChar char="•"/>
            </a:pPr>
            <a:endParaRPr lang="en-IN" sz="2400">
              <a:solidFill>
                <a:schemeClr val="bg1"/>
              </a:solidFill>
              <a:latin typeface="Aptos" panose="020B0004020202020204" pitchFamily="34" charset="0"/>
            </a:endParaRPr>
          </a:p>
          <a:p>
            <a:pPr marL="342900" indent="-342900">
              <a:buFont typeface="Arial" panose="020B0604020202020204" pitchFamily="34" charset="0"/>
              <a:buChar char="•"/>
            </a:pPr>
            <a:r>
              <a:rPr lang="en-IN" sz="2400">
                <a:solidFill>
                  <a:schemeClr val="bg1"/>
                </a:solidFill>
                <a:latin typeface="Aptos" panose="020B0004020202020204" pitchFamily="34" charset="0"/>
              </a:rPr>
              <a:t>Financial Modelling Prep API documentation</a:t>
            </a:r>
          </a:p>
          <a:p>
            <a:pPr marL="342900" indent="-342900">
              <a:buFont typeface="Arial" panose="020B0604020202020204" pitchFamily="34" charset="0"/>
              <a:buChar char="•"/>
            </a:pPr>
            <a:endParaRPr lang="en-IN" sz="2400">
              <a:solidFill>
                <a:schemeClr val="bg1"/>
              </a:solidFill>
              <a:latin typeface="Aptos" panose="020B0004020202020204" pitchFamily="34" charset="0"/>
            </a:endParaRPr>
          </a:p>
          <a:p>
            <a:pPr marL="342900" indent="-342900">
              <a:buFont typeface="Arial" panose="020B0604020202020204" pitchFamily="34" charset="0"/>
              <a:buChar char="•"/>
            </a:pPr>
            <a:r>
              <a:rPr lang="en-IN" sz="2400">
                <a:solidFill>
                  <a:schemeClr val="bg1"/>
                </a:solidFill>
                <a:latin typeface="Aptos" panose="020B0004020202020204" pitchFamily="34" charset="0"/>
              </a:rPr>
              <a:t>Yahoo Finance Python Package</a:t>
            </a:r>
          </a:p>
          <a:p>
            <a:pPr marL="342900" indent="-342900">
              <a:buFont typeface="Arial" panose="020B0604020202020204" pitchFamily="34" charset="0"/>
              <a:buChar char="•"/>
            </a:pPr>
            <a:endParaRPr lang="en-IN" sz="2400">
              <a:solidFill>
                <a:schemeClr val="bg1"/>
              </a:solidFill>
              <a:latin typeface="Aptos" panose="020B0004020202020204" pitchFamily="34" charset="0"/>
            </a:endParaRPr>
          </a:p>
          <a:p>
            <a:pPr marL="342900" indent="-342900">
              <a:buFont typeface="Arial" panose="020B0604020202020204" pitchFamily="34" charset="0"/>
              <a:buChar char="•"/>
            </a:pPr>
            <a:r>
              <a:rPr lang="en-IN" sz="2400">
                <a:solidFill>
                  <a:schemeClr val="bg1"/>
                </a:solidFill>
                <a:latin typeface="Aptos" panose="020B0004020202020204" pitchFamily="34" charset="0"/>
              </a:rPr>
              <a:t>Insider Intelligence</a:t>
            </a:r>
          </a:p>
          <a:p>
            <a:pPr marL="342900" indent="-342900">
              <a:buFont typeface="Arial" panose="020B0604020202020204" pitchFamily="34" charset="0"/>
              <a:buChar char="•"/>
            </a:pPr>
            <a:endParaRPr lang="en-IN" sz="2400">
              <a:solidFill>
                <a:schemeClr val="bg1"/>
              </a:solidFill>
              <a:latin typeface="Aptos" panose="020B0004020202020204" pitchFamily="34" charset="0"/>
            </a:endParaRPr>
          </a:p>
          <a:p>
            <a:pPr marL="342900" indent="-342900">
              <a:buFont typeface="Arial" panose="020B0604020202020204" pitchFamily="34" charset="0"/>
              <a:buChar char="•"/>
            </a:pPr>
            <a:r>
              <a:rPr lang="en-IN" sz="2400">
                <a:solidFill>
                  <a:schemeClr val="bg1"/>
                </a:solidFill>
                <a:latin typeface="Aptos" panose="020B0004020202020204" pitchFamily="34" charset="0"/>
              </a:rPr>
              <a:t>App Economy Insights</a:t>
            </a:r>
          </a:p>
          <a:p>
            <a:pPr marL="342900" indent="-342900">
              <a:buFont typeface="Arial" panose="020B0604020202020204" pitchFamily="34" charset="0"/>
              <a:buChar char="•"/>
            </a:pPr>
            <a:endParaRPr lang="en-IN" sz="2400">
              <a:solidFill>
                <a:schemeClr val="bg1"/>
              </a:solidFill>
              <a:latin typeface="Aptos" panose="020B0004020202020204" pitchFamily="34" charset="0"/>
            </a:endParaRPr>
          </a:p>
          <a:p>
            <a:pPr marL="342900" indent="-342900">
              <a:buFont typeface="Arial" panose="020B0604020202020204" pitchFamily="34" charset="0"/>
              <a:buChar char="•"/>
            </a:pPr>
            <a:endParaRPr lang="en-IN" sz="2400">
              <a:solidFill>
                <a:schemeClr val="bg1"/>
              </a:solidFill>
              <a:latin typeface="Aptos" panose="020B0004020202020204" pitchFamily="34" charset="0"/>
            </a:endParaRPr>
          </a:p>
          <a:p>
            <a:pPr marL="342900" indent="-342900">
              <a:buFont typeface="Arial" panose="020B0604020202020204" pitchFamily="34" charset="0"/>
              <a:buChar char="•"/>
            </a:pPr>
            <a:endParaRPr lang="en-IN" sz="2400">
              <a:solidFill>
                <a:schemeClr val="bg1"/>
              </a:solidFill>
              <a:latin typeface="Aptos" panose="020B0004020202020204" pitchFamily="34" charset="0"/>
            </a:endParaRPr>
          </a:p>
        </p:txBody>
      </p:sp>
    </p:spTree>
    <p:extLst>
      <p:ext uri="{BB962C8B-B14F-4D97-AF65-F5344CB8AC3E}">
        <p14:creationId xmlns:p14="http://schemas.microsoft.com/office/powerpoint/2010/main" val="3322883365"/>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426F46-96DC-ECA8-11A9-373D35C42469}"/>
              </a:ext>
            </a:extLst>
          </p:cNvPr>
          <p:cNvSpPr txBox="1"/>
          <p:nvPr/>
        </p:nvSpPr>
        <p:spPr>
          <a:xfrm>
            <a:off x="420913" y="1166842"/>
            <a:ext cx="11771087" cy="4524315"/>
          </a:xfrm>
          <a:prstGeom prst="rect">
            <a:avLst/>
          </a:prstGeom>
          <a:noFill/>
        </p:spPr>
        <p:txBody>
          <a:bodyPr wrap="square" rtlCol="0">
            <a:spAutoFit/>
          </a:bodyPr>
          <a:lstStyle/>
          <a:p>
            <a:pPr algn="ctr"/>
            <a:r>
              <a:rPr lang="en-IN" sz="7200">
                <a:solidFill>
                  <a:schemeClr val="bg1"/>
                </a:solidFill>
                <a:latin typeface="Rockwell Nova" panose="02060503020205020403" pitchFamily="18" charset="0"/>
              </a:rPr>
              <a:t>Thank you </a:t>
            </a:r>
          </a:p>
          <a:p>
            <a:pPr algn="ctr"/>
            <a:r>
              <a:rPr lang="en-IN" sz="7200">
                <a:solidFill>
                  <a:schemeClr val="bg1"/>
                </a:solidFill>
                <a:latin typeface="Rockwell Nova" panose="02060503020205020403" pitchFamily="18" charset="0"/>
              </a:rPr>
              <a:t>Professor</a:t>
            </a:r>
          </a:p>
          <a:p>
            <a:pPr algn="ctr"/>
            <a:r>
              <a:rPr lang="en-IN" sz="7200">
                <a:solidFill>
                  <a:schemeClr val="bg1"/>
                </a:solidFill>
                <a:latin typeface="Rockwell Nova" panose="02060503020205020403" pitchFamily="18" charset="0"/>
              </a:rPr>
              <a:t>and</a:t>
            </a:r>
          </a:p>
          <a:p>
            <a:pPr algn="ctr"/>
            <a:r>
              <a:rPr lang="en-IN" sz="7200">
                <a:solidFill>
                  <a:schemeClr val="bg1"/>
                </a:solidFill>
                <a:latin typeface="Rockwell Nova" panose="02060503020205020403" pitchFamily="18" charset="0"/>
              </a:rPr>
              <a:t>everyone.</a:t>
            </a:r>
          </a:p>
        </p:txBody>
      </p:sp>
    </p:spTree>
    <p:extLst>
      <p:ext uri="{BB962C8B-B14F-4D97-AF65-F5344CB8AC3E}">
        <p14:creationId xmlns:p14="http://schemas.microsoft.com/office/powerpoint/2010/main" val="1703260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426F46-96DC-ECA8-11A9-373D35C42469}"/>
              </a:ext>
            </a:extLst>
          </p:cNvPr>
          <p:cNvSpPr txBox="1"/>
          <p:nvPr/>
        </p:nvSpPr>
        <p:spPr>
          <a:xfrm>
            <a:off x="0" y="1451429"/>
            <a:ext cx="5733146" cy="4524315"/>
          </a:xfrm>
          <a:prstGeom prst="rect">
            <a:avLst/>
          </a:prstGeom>
          <a:noFill/>
        </p:spPr>
        <p:txBody>
          <a:bodyPr wrap="square" rtlCol="0">
            <a:spAutoFit/>
          </a:bodyPr>
          <a:lstStyle/>
          <a:p>
            <a:pPr algn="ctr"/>
            <a:r>
              <a:rPr lang="en-IN" sz="7200">
                <a:solidFill>
                  <a:schemeClr val="bg1"/>
                </a:solidFill>
                <a:latin typeface="Rockwell Nova" panose="02060503020205020403" pitchFamily="18" charset="0"/>
              </a:rPr>
              <a:t>Thank you </a:t>
            </a:r>
          </a:p>
          <a:p>
            <a:pPr algn="ctr"/>
            <a:r>
              <a:rPr lang="en-IN" sz="7200" b="1">
                <a:solidFill>
                  <a:srgbClr val="0070C0"/>
                </a:solidFill>
                <a:latin typeface="Rockwell Nova" panose="02060503020205020403" pitchFamily="18" charset="0"/>
              </a:rPr>
              <a:t>Professor</a:t>
            </a:r>
          </a:p>
          <a:p>
            <a:pPr algn="ctr"/>
            <a:r>
              <a:rPr lang="en-IN" sz="7200">
                <a:solidFill>
                  <a:schemeClr val="bg1"/>
                </a:solidFill>
                <a:latin typeface="Rockwell Nova" panose="02060503020205020403" pitchFamily="18" charset="0"/>
              </a:rPr>
              <a:t>and</a:t>
            </a:r>
          </a:p>
          <a:p>
            <a:pPr algn="ctr"/>
            <a:r>
              <a:rPr lang="en-IN" sz="7200">
                <a:solidFill>
                  <a:schemeClr val="bg1"/>
                </a:solidFill>
                <a:latin typeface="Rockwell Nova" panose="02060503020205020403" pitchFamily="18" charset="0"/>
              </a:rPr>
              <a:t>everyone.</a:t>
            </a:r>
          </a:p>
        </p:txBody>
      </p:sp>
      <p:pic>
        <p:nvPicPr>
          <p:cNvPr id="2" name="Picture 1" descr="A person sitting in a chair playing a piano&#10;&#10;Description automatically generated">
            <a:extLst>
              <a:ext uri="{FF2B5EF4-FFF2-40B4-BE49-F238E27FC236}">
                <a16:creationId xmlns:a16="http://schemas.microsoft.com/office/drawing/2014/main" id="{3F524FD5-2A63-3E95-E313-0AF9A87153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344129"/>
            <a:ext cx="5338446" cy="47389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32146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4000">
        <p159:morph option="byObject"/>
        <p:sndAc>
          <p:stSnd>
            <p:snd r:embed="rId4" name="drumroll.wav"/>
          </p:stSnd>
        </p:sndAc>
      </p:transition>
    </mc:Choice>
    <mc:Fallback>
      <p:transition spd="slow">
        <p:fade/>
        <p:sndAc>
          <p:stSnd>
            <p:snd r:embed="rId4" name="drumroll.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440F6D-B539-D176-0DE6-F24936AEB442}"/>
              </a:ext>
            </a:extLst>
          </p:cNvPr>
          <p:cNvSpPr txBox="1"/>
          <p:nvPr/>
        </p:nvSpPr>
        <p:spPr>
          <a:xfrm>
            <a:off x="2699161" y="272646"/>
            <a:ext cx="6550325" cy="646331"/>
          </a:xfrm>
          <a:prstGeom prst="rect">
            <a:avLst/>
          </a:prstGeom>
          <a:noFill/>
        </p:spPr>
        <p:txBody>
          <a:bodyPr wrap="square" rtlCol="0">
            <a:spAutoFit/>
          </a:bodyPr>
          <a:lstStyle/>
          <a:p>
            <a:pPr algn="ctr"/>
            <a:r>
              <a:rPr lang="en-CA" sz="3600">
                <a:solidFill>
                  <a:schemeClr val="bg1"/>
                </a:solidFill>
                <a:latin typeface="Rockwell Nova" panose="02060503020205020403" pitchFamily="18" charset="0"/>
              </a:rPr>
              <a:t>Introduction</a:t>
            </a:r>
          </a:p>
        </p:txBody>
      </p:sp>
      <p:sp>
        <p:nvSpPr>
          <p:cNvPr id="3" name="TextBox 2">
            <a:extLst>
              <a:ext uri="{FF2B5EF4-FFF2-40B4-BE49-F238E27FC236}">
                <a16:creationId xmlns:a16="http://schemas.microsoft.com/office/drawing/2014/main" id="{B9B16139-B252-A9D2-695B-106B6D392984}"/>
              </a:ext>
            </a:extLst>
          </p:cNvPr>
          <p:cNvSpPr txBox="1"/>
          <p:nvPr/>
        </p:nvSpPr>
        <p:spPr>
          <a:xfrm>
            <a:off x="457199" y="2533193"/>
            <a:ext cx="11277601" cy="3416320"/>
          </a:xfrm>
          <a:prstGeom prst="rect">
            <a:avLst/>
          </a:prstGeom>
          <a:noFill/>
        </p:spPr>
        <p:txBody>
          <a:bodyPr wrap="square" rtlCol="0">
            <a:spAutoFit/>
          </a:bodyPr>
          <a:lstStyle/>
          <a:p>
            <a:pPr algn="just"/>
            <a:r>
              <a:rPr lang="en-US" sz="2400" b="0" i="0">
                <a:solidFill>
                  <a:srgbClr val="ECECEC"/>
                </a:solidFill>
                <a:effectLst/>
                <a:latin typeface="Söhne"/>
              </a:rPr>
              <a:t>JPMorgan Chase &amp; Co., commonly known as JPMorgan or simply JPM, is a multinational investment bank and financial services company headquartered in New York City.</a:t>
            </a:r>
          </a:p>
          <a:p>
            <a:pPr algn="just"/>
            <a:endParaRPr lang="en-US" sz="2400" b="0" i="0">
              <a:solidFill>
                <a:srgbClr val="ECECEC"/>
              </a:solidFill>
              <a:effectLst/>
              <a:latin typeface="Söhne"/>
            </a:endParaRPr>
          </a:p>
          <a:p>
            <a:pPr algn="just"/>
            <a:r>
              <a:rPr lang="en-US" sz="2400" b="0" i="0">
                <a:solidFill>
                  <a:srgbClr val="ECECEC"/>
                </a:solidFill>
                <a:effectLst/>
                <a:latin typeface="Söhne"/>
              </a:rPr>
              <a:t>It is one of the oldest and largest financial institutions in the United States, with roots tracing back to the founding of The Manhattan Company in 1799.</a:t>
            </a:r>
          </a:p>
          <a:p>
            <a:pPr algn="just"/>
            <a:endParaRPr lang="en-US" sz="2400" b="0" i="0">
              <a:solidFill>
                <a:srgbClr val="ECECEC"/>
              </a:solidFill>
              <a:effectLst/>
              <a:latin typeface="Söhne"/>
            </a:endParaRPr>
          </a:p>
          <a:p>
            <a:pPr algn="just"/>
            <a:r>
              <a:rPr lang="en-US" sz="2400" b="0" i="0">
                <a:solidFill>
                  <a:srgbClr val="ECECEC"/>
                </a:solidFill>
                <a:effectLst/>
                <a:latin typeface="Söhne"/>
              </a:rPr>
              <a:t>The company has a rich history of mergers and acquisitions, including the merger of Chase Manhattan Corporation and J.P. Morgan &amp; Co. in 2000, forming what is now known as JPMorgan Chase &amp; Co.</a:t>
            </a:r>
          </a:p>
        </p:txBody>
      </p:sp>
      <p:pic>
        <p:nvPicPr>
          <p:cNvPr id="6" name="Picture 5">
            <a:extLst>
              <a:ext uri="{FF2B5EF4-FFF2-40B4-BE49-F238E27FC236}">
                <a16:creationId xmlns:a16="http://schemas.microsoft.com/office/drawing/2014/main" id="{DB9A458D-A666-86BF-0A1D-18FA6038C99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57199" y="1236218"/>
            <a:ext cx="11277602" cy="748902"/>
          </a:xfrm>
          <a:prstGeom prst="rect">
            <a:avLst/>
          </a:prstGeom>
          <a:solidFill>
            <a:schemeClr val="bg1">
              <a:lumMod val="95000"/>
            </a:schemeClr>
          </a:solidFill>
        </p:spPr>
      </p:pic>
    </p:spTree>
    <p:extLst>
      <p:ext uri="{BB962C8B-B14F-4D97-AF65-F5344CB8AC3E}">
        <p14:creationId xmlns:p14="http://schemas.microsoft.com/office/powerpoint/2010/main" val="3777685296"/>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AAF697-01C3-213C-9978-2AB26F05A157}"/>
              </a:ext>
            </a:extLst>
          </p:cNvPr>
          <p:cNvSpPr txBox="1"/>
          <p:nvPr/>
        </p:nvSpPr>
        <p:spPr>
          <a:xfrm>
            <a:off x="984491" y="5301844"/>
            <a:ext cx="10223017" cy="646331"/>
          </a:xfrm>
          <a:prstGeom prst="rect">
            <a:avLst/>
          </a:prstGeom>
          <a:noFill/>
        </p:spPr>
        <p:txBody>
          <a:bodyPr wrap="square" rtlCol="0">
            <a:spAutoFit/>
          </a:bodyPr>
          <a:lstStyle/>
          <a:p>
            <a:pPr algn="ctr"/>
            <a:r>
              <a:rPr lang="en-CA" sz="3600">
                <a:solidFill>
                  <a:schemeClr val="bg1"/>
                </a:solidFill>
                <a:latin typeface="Rockwell Nova" panose="02060503020205020403" pitchFamily="18" charset="0"/>
              </a:rPr>
              <a:t>One More Thing…</a:t>
            </a:r>
          </a:p>
        </p:txBody>
      </p:sp>
      <p:pic>
        <p:nvPicPr>
          <p:cNvPr id="5" name="Picture 4" descr="A person with glasses and beard&#10;&#10;Description automatically generated">
            <a:extLst>
              <a:ext uri="{FF2B5EF4-FFF2-40B4-BE49-F238E27FC236}">
                <a16:creationId xmlns:a16="http://schemas.microsoft.com/office/drawing/2014/main" id="{8CDF72FE-6959-2174-9BE9-7D5CB607A30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82392" y="909825"/>
            <a:ext cx="6120702" cy="38254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62506443"/>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AAF697-01C3-213C-9978-2AB26F05A157}"/>
              </a:ext>
            </a:extLst>
          </p:cNvPr>
          <p:cNvSpPr txBox="1"/>
          <p:nvPr/>
        </p:nvSpPr>
        <p:spPr>
          <a:xfrm>
            <a:off x="984491" y="2459504"/>
            <a:ext cx="10223017" cy="1938992"/>
          </a:xfrm>
          <a:prstGeom prst="rect">
            <a:avLst/>
          </a:prstGeom>
          <a:noFill/>
        </p:spPr>
        <p:txBody>
          <a:bodyPr wrap="square" rtlCol="0">
            <a:spAutoFit/>
          </a:bodyPr>
          <a:lstStyle/>
          <a:p>
            <a:pPr algn="ctr"/>
            <a:r>
              <a:rPr lang="en-CA" sz="6000">
                <a:solidFill>
                  <a:schemeClr val="bg1"/>
                </a:solidFill>
                <a:latin typeface="Rockwell Nova" panose="02060503020205020403" pitchFamily="18" charset="0"/>
              </a:rPr>
              <a:t>Web App </a:t>
            </a:r>
          </a:p>
          <a:p>
            <a:pPr algn="ctr"/>
            <a:r>
              <a:rPr lang="en-CA" sz="6000">
                <a:solidFill>
                  <a:schemeClr val="bg1"/>
                </a:solidFill>
                <a:latin typeface="Rockwell Nova" panose="02060503020205020403" pitchFamily="18" charset="0"/>
              </a:rPr>
              <a:t>Walkthrough</a:t>
            </a:r>
          </a:p>
        </p:txBody>
      </p:sp>
    </p:spTree>
    <p:extLst>
      <p:ext uri="{BB962C8B-B14F-4D97-AF65-F5344CB8AC3E}">
        <p14:creationId xmlns:p14="http://schemas.microsoft.com/office/powerpoint/2010/main" val="290421650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B16139-B252-A9D2-695B-106B6D392984}"/>
              </a:ext>
            </a:extLst>
          </p:cNvPr>
          <p:cNvSpPr txBox="1"/>
          <p:nvPr/>
        </p:nvSpPr>
        <p:spPr>
          <a:xfrm>
            <a:off x="2451798" y="3288323"/>
            <a:ext cx="7620000" cy="461665"/>
          </a:xfrm>
          <a:prstGeom prst="rect">
            <a:avLst/>
          </a:prstGeom>
          <a:noFill/>
        </p:spPr>
        <p:txBody>
          <a:bodyPr wrap="square" rtlCol="0">
            <a:spAutoFit/>
          </a:bodyPr>
          <a:lstStyle/>
          <a:p>
            <a:pPr algn="ctr"/>
            <a:r>
              <a:rPr lang="en-US" sz="2400">
                <a:solidFill>
                  <a:schemeClr val="bg1"/>
                </a:solidFill>
                <a:latin typeface="Aptos" panose="020B0004020202020204" pitchFamily="34" charset="0"/>
              </a:rPr>
              <a:t>Jamie Dimon - Chairman and Chief Executive Officer</a:t>
            </a:r>
            <a:endParaRPr lang="en-CA" sz="2400">
              <a:solidFill>
                <a:schemeClr val="bg1"/>
              </a:solidFill>
              <a:latin typeface="Aptos" panose="020B0004020202020204" pitchFamily="34" charset="0"/>
            </a:endParaRPr>
          </a:p>
        </p:txBody>
      </p:sp>
      <p:pic>
        <p:nvPicPr>
          <p:cNvPr id="6" name="Picture 5">
            <a:extLst>
              <a:ext uri="{FF2B5EF4-FFF2-40B4-BE49-F238E27FC236}">
                <a16:creationId xmlns:a16="http://schemas.microsoft.com/office/drawing/2014/main" id="{FB840432-8BAD-777C-998F-781A5111E5F3}"/>
              </a:ext>
            </a:extLst>
          </p:cNvPr>
          <p:cNvPicPr>
            <a:picLocks noChangeAspect="1"/>
          </p:cNvPicPr>
          <p:nvPr/>
        </p:nvPicPr>
        <p:blipFill>
          <a:blip r:embed="rId4"/>
          <a:stretch>
            <a:fillRect/>
          </a:stretch>
        </p:blipFill>
        <p:spPr>
          <a:xfrm>
            <a:off x="4574853" y="660493"/>
            <a:ext cx="3042294" cy="2457400"/>
          </a:xfrm>
          <a:prstGeom prst="rect">
            <a:avLst/>
          </a:prstGeom>
          <a:ln>
            <a:noFill/>
          </a:ln>
          <a:effectLst>
            <a:softEdge rad="112500"/>
          </a:effectLst>
        </p:spPr>
      </p:pic>
      <p:pic>
        <p:nvPicPr>
          <p:cNvPr id="4" name="Picture 3">
            <a:extLst>
              <a:ext uri="{FF2B5EF4-FFF2-40B4-BE49-F238E27FC236}">
                <a16:creationId xmlns:a16="http://schemas.microsoft.com/office/drawing/2014/main" id="{57E65029-9450-E9EA-DC75-2666F4DC7F3D}"/>
              </a:ext>
            </a:extLst>
          </p:cNvPr>
          <p:cNvPicPr>
            <a:picLocks noChangeAspect="1"/>
          </p:cNvPicPr>
          <p:nvPr/>
        </p:nvPicPr>
        <p:blipFill>
          <a:blip r:embed="rId5"/>
          <a:stretch>
            <a:fillRect/>
          </a:stretch>
        </p:blipFill>
        <p:spPr>
          <a:xfrm>
            <a:off x="828676" y="4009869"/>
            <a:ext cx="2244608" cy="2609850"/>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A31B772D-8DE7-8D1F-9C75-C2481C742351}"/>
              </a:ext>
            </a:extLst>
          </p:cNvPr>
          <p:cNvPicPr>
            <a:picLocks noChangeAspect="1"/>
          </p:cNvPicPr>
          <p:nvPr/>
        </p:nvPicPr>
        <p:blipFill>
          <a:blip r:embed="rId6"/>
          <a:stretch>
            <a:fillRect/>
          </a:stretch>
        </p:blipFill>
        <p:spPr>
          <a:xfrm>
            <a:off x="9207913" y="4009869"/>
            <a:ext cx="2155412" cy="2609850"/>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3E9ED546-020C-95CA-FDF2-8107B3E3D41A}"/>
              </a:ext>
            </a:extLst>
          </p:cNvPr>
          <p:cNvPicPr>
            <a:picLocks noChangeAspect="1"/>
          </p:cNvPicPr>
          <p:nvPr/>
        </p:nvPicPr>
        <p:blipFill>
          <a:blip r:embed="rId7"/>
          <a:stretch>
            <a:fillRect/>
          </a:stretch>
        </p:blipFill>
        <p:spPr>
          <a:xfrm>
            <a:off x="4839517" y="4009869"/>
            <a:ext cx="2199458" cy="2609850"/>
          </a:xfrm>
          <a:prstGeom prst="rect">
            <a:avLst/>
          </a:prstGeom>
          <a:ln w="88900" cap="sq" cmpd="thickThin">
            <a:solidFill>
              <a:srgbClr val="000000"/>
            </a:solidFill>
            <a:prstDash val="solid"/>
            <a:miter lim="800000"/>
          </a:ln>
          <a:effectLst>
            <a:innerShdw blurRad="76200">
              <a:srgbClr val="000000"/>
            </a:innerShdw>
          </a:effectLst>
        </p:spPr>
      </p:pic>
      <p:sp>
        <p:nvSpPr>
          <p:cNvPr id="2" name="TextBox 1">
            <a:extLst>
              <a:ext uri="{FF2B5EF4-FFF2-40B4-BE49-F238E27FC236}">
                <a16:creationId xmlns:a16="http://schemas.microsoft.com/office/drawing/2014/main" id="{BC7F6A3B-FB71-3A25-412F-7479FAC2BE95}"/>
              </a:ext>
            </a:extLst>
          </p:cNvPr>
          <p:cNvSpPr txBox="1"/>
          <p:nvPr/>
        </p:nvSpPr>
        <p:spPr>
          <a:xfrm>
            <a:off x="2986635" y="-12005"/>
            <a:ext cx="6550325" cy="523220"/>
          </a:xfrm>
          <a:prstGeom prst="rect">
            <a:avLst/>
          </a:prstGeom>
          <a:noFill/>
        </p:spPr>
        <p:txBody>
          <a:bodyPr wrap="square" rtlCol="0">
            <a:spAutoFit/>
          </a:bodyPr>
          <a:lstStyle/>
          <a:p>
            <a:pPr algn="ctr"/>
            <a:r>
              <a:rPr lang="en-CA" sz="2800">
                <a:solidFill>
                  <a:schemeClr val="bg1"/>
                </a:solidFill>
                <a:latin typeface="Rockwell Nova" panose="02060503020205020403" pitchFamily="18" charset="0"/>
              </a:rPr>
              <a:t>Key </a:t>
            </a:r>
            <a:r>
              <a:rPr lang="en-CA" sz="2400">
                <a:solidFill>
                  <a:schemeClr val="bg1"/>
                </a:solidFill>
                <a:latin typeface="Rockwell Nova" panose="02060503020205020403" pitchFamily="18" charset="0"/>
              </a:rPr>
              <a:t>Managing</a:t>
            </a:r>
            <a:r>
              <a:rPr lang="en-CA" sz="2800">
                <a:solidFill>
                  <a:schemeClr val="bg1"/>
                </a:solidFill>
                <a:latin typeface="Rockwell Nova" panose="02060503020205020403" pitchFamily="18" charset="0"/>
              </a:rPr>
              <a:t> Personnel</a:t>
            </a:r>
          </a:p>
        </p:txBody>
      </p:sp>
    </p:spTree>
    <p:extLst>
      <p:ext uri="{BB962C8B-B14F-4D97-AF65-F5344CB8AC3E}">
        <p14:creationId xmlns:p14="http://schemas.microsoft.com/office/powerpoint/2010/main" val="66059313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504AEB-DB29-B728-1D89-612E6D9EA66B}"/>
              </a:ext>
            </a:extLst>
          </p:cNvPr>
          <p:cNvPicPr>
            <a:picLocks noChangeAspect="1"/>
          </p:cNvPicPr>
          <p:nvPr/>
        </p:nvPicPr>
        <p:blipFill>
          <a:blip r:embed="rId4"/>
          <a:stretch>
            <a:fillRect/>
          </a:stretch>
        </p:blipFill>
        <p:spPr>
          <a:xfrm>
            <a:off x="2386263" y="129870"/>
            <a:ext cx="7876674" cy="659826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a:extLst>
              <a:ext uri="{FF2B5EF4-FFF2-40B4-BE49-F238E27FC236}">
                <a16:creationId xmlns:a16="http://schemas.microsoft.com/office/drawing/2014/main" id="{93CEDDF3-BE9E-779A-49E8-3436F4865AB7}"/>
              </a:ext>
            </a:extLst>
          </p:cNvPr>
          <p:cNvSpPr txBox="1"/>
          <p:nvPr/>
        </p:nvSpPr>
        <p:spPr>
          <a:xfrm>
            <a:off x="-467140" y="1649896"/>
            <a:ext cx="3355582" cy="3108543"/>
          </a:xfrm>
          <a:prstGeom prst="rect">
            <a:avLst/>
          </a:prstGeom>
          <a:noFill/>
        </p:spPr>
        <p:txBody>
          <a:bodyPr wrap="square" rtlCol="0">
            <a:spAutoFit/>
          </a:bodyPr>
          <a:lstStyle/>
          <a:p>
            <a:pPr algn="ctr"/>
            <a:r>
              <a:rPr lang="en-CA" sz="2800">
                <a:solidFill>
                  <a:schemeClr val="bg1"/>
                </a:solidFill>
                <a:latin typeface="Rockwell Nova" panose="02060503020205020403" pitchFamily="18" charset="0"/>
              </a:rPr>
              <a:t>Purpose</a:t>
            </a:r>
          </a:p>
          <a:p>
            <a:pPr algn="ctr"/>
            <a:endParaRPr lang="en-CA" sz="2800">
              <a:solidFill>
                <a:schemeClr val="bg1"/>
              </a:solidFill>
              <a:latin typeface="Rockwell Nova" panose="02060503020205020403" pitchFamily="18" charset="0"/>
            </a:endParaRPr>
          </a:p>
          <a:p>
            <a:pPr algn="ctr"/>
            <a:r>
              <a:rPr lang="en-CA" sz="2800">
                <a:solidFill>
                  <a:schemeClr val="bg1"/>
                </a:solidFill>
                <a:latin typeface="Rockwell Nova" panose="02060503020205020403" pitchFamily="18" charset="0"/>
              </a:rPr>
              <a:t>Vision</a:t>
            </a:r>
          </a:p>
          <a:p>
            <a:pPr algn="ctr"/>
            <a:endParaRPr lang="en-CA" sz="2800">
              <a:solidFill>
                <a:schemeClr val="bg1"/>
              </a:solidFill>
              <a:latin typeface="Rockwell Nova" panose="02060503020205020403" pitchFamily="18" charset="0"/>
            </a:endParaRPr>
          </a:p>
          <a:p>
            <a:pPr algn="ctr"/>
            <a:r>
              <a:rPr lang="en-CA" sz="2800">
                <a:solidFill>
                  <a:schemeClr val="bg1"/>
                </a:solidFill>
                <a:latin typeface="Rockwell Nova" panose="02060503020205020403" pitchFamily="18" charset="0"/>
              </a:rPr>
              <a:t>Values</a:t>
            </a:r>
          </a:p>
          <a:p>
            <a:pPr algn="ctr"/>
            <a:endParaRPr lang="en-CA" sz="2800">
              <a:solidFill>
                <a:schemeClr val="bg1"/>
              </a:solidFill>
              <a:latin typeface="Rockwell Nova" panose="02060503020205020403" pitchFamily="18" charset="0"/>
            </a:endParaRPr>
          </a:p>
          <a:p>
            <a:pPr algn="ctr"/>
            <a:endParaRPr lang="en-CA" sz="2800">
              <a:solidFill>
                <a:schemeClr val="bg1"/>
              </a:solidFill>
              <a:latin typeface="Rockwell Nova" panose="02060503020205020403" pitchFamily="18" charset="0"/>
            </a:endParaRPr>
          </a:p>
        </p:txBody>
      </p:sp>
    </p:spTree>
    <p:extLst>
      <p:ext uri="{BB962C8B-B14F-4D97-AF65-F5344CB8AC3E}">
        <p14:creationId xmlns:p14="http://schemas.microsoft.com/office/powerpoint/2010/main" val="145912935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B779BB-80FD-273A-B432-F776C5A82CE1}"/>
              </a:ext>
            </a:extLst>
          </p:cNvPr>
          <p:cNvPicPr>
            <a:picLocks noChangeAspect="1"/>
          </p:cNvPicPr>
          <p:nvPr/>
        </p:nvPicPr>
        <p:blipFill>
          <a:blip r:embed="rId4"/>
          <a:stretch>
            <a:fillRect/>
          </a:stretch>
        </p:blipFill>
        <p:spPr>
          <a:xfrm>
            <a:off x="3158235" y="710304"/>
            <a:ext cx="5473148" cy="40459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D8E8D4D7-C621-E0F0-224B-50645C8CC624}"/>
              </a:ext>
            </a:extLst>
          </p:cNvPr>
          <p:cNvPicPr>
            <a:picLocks noChangeAspect="1"/>
          </p:cNvPicPr>
          <p:nvPr/>
        </p:nvPicPr>
        <p:blipFill>
          <a:blip r:embed="rId5"/>
          <a:stretch>
            <a:fillRect/>
          </a:stretch>
        </p:blipFill>
        <p:spPr>
          <a:xfrm>
            <a:off x="2782957" y="4863582"/>
            <a:ext cx="6223704" cy="19765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A7A93274-3BF2-1A0A-2983-6FE1BCDFAD93}"/>
              </a:ext>
            </a:extLst>
          </p:cNvPr>
          <p:cNvSpPr txBox="1"/>
          <p:nvPr/>
        </p:nvSpPr>
        <p:spPr>
          <a:xfrm>
            <a:off x="4032635" y="79716"/>
            <a:ext cx="3724347" cy="523220"/>
          </a:xfrm>
          <a:prstGeom prst="rect">
            <a:avLst/>
          </a:prstGeom>
          <a:noFill/>
        </p:spPr>
        <p:txBody>
          <a:bodyPr wrap="square" rtlCol="0">
            <a:spAutoFit/>
          </a:bodyPr>
          <a:lstStyle/>
          <a:p>
            <a:pPr algn="ctr"/>
            <a:r>
              <a:rPr lang="en-CA" sz="2800">
                <a:solidFill>
                  <a:schemeClr val="bg1"/>
                </a:solidFill>
                <a:latin typeface="Rockwell Nova" panose="02060503020205020403" pitchFamily="18" charset="0"/>
              </a:rPr>
              <a:t>Market Leadership</a:t>
            </a:r>
          </a:p>
        </p:txBody>
      </p:sp>
    </p:spTree>
    <p:extLst>
      <p:ext uri="{BB962C8B-B14F-4D97-AF65-F5344CB8AC3E}">
        <p14:creationId xmlns:p14="http://schemas.microsoft.com/office/powerpoint/2010/main" val="2981233289"/>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BA5C7C-25DB-EA2A-DAB1-FA9CCA3FACD7}"/>
              </a:ext>
            </a:extLst>
          </p:cNvPr>
          <p:cNvSpPr txBox="1"/>
          <p:nvPr/>
        </p:nvSpPr>
        <p:spPr>
          <a:xfrm>
            <a:off x="450572" y="1401417"/>
            <a:ext cx="11290853" cy="4401205"/>
          </a:xfrm>
          <a:prstGeom prst="rect">
            <a:avLst/>
          </a:prstGeom>
          <a:noFill/>
        </p:spPr>
        <p:txBody>
          <a:bodyPr wrap="square" rtlCol="0">
            <a:spAutoFit/>
          </a:bodyPr>
          <a:lstStyle/>
          <a:p>
            <a:r>
              <a:rPr lang="en-US" sz="2000" b="1">
                <a:solidFill>
                  <a:schemeClr val="bg1"/>
                </a:solidFill>
                <a:latin typeface="Aptos" panose="020B0004020202020204" pitchFamily="34" charset="0"/>
              </a:rPr>
              <a:t>AI Utilization</a:t>
            </a:r>
            <a:r>
              <a:rPr lang="en-US" sz="2000">
                <a:solidFill>
                  <a:schemeClr val="bg1"/>
                </a:solidFill>
                <a:latin typeface="Aptos" panose="020B0004020202020204" pitchFamily="34" charset="0"/>
              </a:rPr>
              <a:t>: Over </a:t>
            </a:r>
            <a:r>
              <a:rPr lang="en-US" sz="2000">
                <a:solidFill>
                  <a:srgbClr val="00B0F0"/>
                </a:solidFill>
                <a:latin typeface="Aptos" panose="020B0004020202020204" pitchFamily="34" charset="0"/>
              </a:rPr>
              <a:t>300</a:t>
            </a:r>
            <a:r>
              <a:rPr lang="en-US" sz="2000">
                <a:solidFill>
                  <a:schemeClr val="bg1"/>
                </a:solidFill>
                <a:latin typeface="Aptos" panose="020B0004020202020204" pitchFamily="34" charset="0"/>
              </a:rPr>
              <a:t> AI use cases cover risk management, marketing, and fraud prevention.</a:t>
            </a:r>
          </a:p>
          <a:p>
            <a:endParaRPr lang="en-US" sz="2000" b="1">
              <a:solidFill>
                <a:schemeClr val="bg1"/>
              </a:solidFill>
              <a:latin typeface="Aptos" panose="020B0004020202020204" pitchFamily="34" charset="0"/>
            </a:endParaRPr>
          </a:p>
          <a:p>
            <a:r>
              <a:rPr lang="en-US" sz="2000" b="1">
                <a:solidFill>
                  <a:schemeClr val="bg1"/>
                </a:solidFill>
                <a:latin typeface="Aptos" panose="020B0004020202020204" pitchFamily="34" charset="0"/>
              </a:rPr>
              <a:t>Human Resources:</a:t>
            </a:r>
            <a:r>
              <a:rPr lang="en-US" sz="2000">
                <a:solidFill>
                  <a:schemeClr val="bg1"/>
                </a:solidFill>
                <a:latin typeface="Aptos" panose="020B0004020202020204" pitchFamily="34" charset="0"/>
              </a:rPr>
              <a:t> With </a:t>
            </a:r>
            <a:r>
              <a:rPr lang="en-US" sz="2000">
                <a:solidFill>
                  <a:srgbClr val="00B0F0"/>
                </a:solidFill>
                <a:latin typeface="Aptos" panose="020B0004020202020204" pitchFamily="34" charset="0"/>
              </a:rPr>
              <a:t>1,000+</a:t>
            </a:r>
            <a:r>
              <a:rPr lang="en-US" sz="2000">
                <a:solidFill>
                  <a:schemeClr val="bg1"/>
                </a:solidFill>
                <a:latin typeface="Aptos" panose="020B0004020202020204" pitchFamily="34" charset="0"/>
              </a:rPr>
              <a:t> staff, including 900 data scientists and 600 ML engineers, the company invests heavily in AI expertise. empower employees with AI through human-centered collaborative tools and workflow, leveraging tools like large language models, including ChatGPT.</a:t>
            </a:r>
          </a:p>
          <a:p>
            <a:endParaRPr lang="en-US" sz="2000" b="1">
              <a:solidFill>
                <a:schemeClr val="bg1"/>
              </a:solidFill>
              <a:latin typeface="Aptos" panose="020B0004020202020204" pitchFamily="34" charset="0"/>
            </a:endParaRPr>
          </a:p>
          <a:p>
            <a:r>
              <a:rPr lang="en-US" sz="2000" b="1">
                <a:solidFill>
                  <a:schemeClr val="bg1"/>
                </a:solidFill>
                <a:latin typeface="Aptos" panose="020B0004020202020204" pitchFamily="34" charset="0"/>
              </a:rPr>
              <a:t>Research and Ethics:</a:t>
            </a:r>
            <a:r>
              <a:rPr lang="en-US" sz="2000">
                <a:solidFill>
                  <a:schemeClr val="bg1"/>
                </a:solidFill>
                <a:latin typeface="Aptos" panose="020B0004020202020204" pitchFamily="34" charset="0"/>
              </a:rPr>
              <a:t> A </a:t>
            </a:r>
            <a:r>
              <a:rPr lang="en-US" sz="2000">
                <a:solidFill>
                  <a:srgbClr val="00B0F0"/>
                </a:solidFill>
                <a:latin typeface="Aptos" panose="020B0004020202020204" pitchFamily="34" charset="0"/>
              </a:rPr>
              <a:t>dedicated AI research team</a:t>
            </a:r>
            <a:r>
              <a:rPr lang="en-US" sz="2000">
                <a:solidFill>
                  <a:schemeClr val="bg1"/>
                </a:solidFill>
                <a:latin typeface="Aptos" panose="020B0004020202020204" pitchFamily="34" charset="0"/>
              </a:rPr>
              <a:t>, focused on finance, ensures innovation, supported by ethicists for responsible AI application.</a:t>
            </a:r>
          </a:p>
          <a:p>
            <a:endParaRPr lang="en-US" sz="2000" b="1">
              <a:solidFill>
                <a:schemeClr val="bg1"/>
              </a:solidFill>
              <a:latin typeface="Aptos" panose="020B0004020202020204" pitchFamily="34" charset="0"/>
            </a:endParaRPr>
          </a:p>
          <a:p>
            <a:r>
              <a:rPr lang="en-US" sz="2000" b="1">
                <a:solidFill>
                  <a:schemeClr val="bg1"/>
                </a:solidFill>
                <a:latin typeface="Aptos" panose="020B0004020202020204" pitchFamily="34" charset="0"/>
              </a:rPr>
              <a:t>Cloud Infrastructure:</a:t>
            </a:r>
            <a:r>
              <a:rPr lang="en-US" sz="2000">
                <a:solidFill>
                  <a:schemeClr val="bg1"/>
                </a:solidFill>
                <a:latin typeface="Aptos" panose="020B0004020202020204" pitchFamily="34" charset="0"/>
              </a:rPr>
              <a:t> A </a:t>
            </a:r>
            <a:r>
              <a:rPr lang="en-US" sz="2000">
                <a:solidFill>
                  <a:srgbClr val="00B0F0"/>
                </a:solidFill>
                <a:latin typeface="Aptos" panose="020B0004020202020204" pitchFamily="34" charset="0"/>
              </a:rPr>
              <a:t>$2 billion investment</a:t>
            </a:r>
            <a:r>
              <a:rPr lang="en-US" sz="2000">
                <a:solidFill>
                  <a:schemeClr val="bg1"/>
                </a:solidFill>
                <a:latin typeface="Aptos" panose="020B0004020202020204" pitchFamily="34" charset="0"/>
              </a:rPr>
              <a:t> in cloud data centers with 38% application migration signals a strategic shift toward cloud-native solutions.</a:t>
            </a:r>
          </a:p>
          <a:p>
            <a:endParaRPr lang="en-US" sz="2000" b="1">
              <a:solidFill>
                <a:schemeClr val="bg1"/>
              </a:solidFill>
              <a:latin typeface="Aptos" panose="020B0004020202020204" pitchFamily="34" charset="0"/>
            </a:endParaRPr>
          </a:p>
          <a:p>
            <a:r>
              <a:rPr lang="en-US" sz="2000" b="1">
                <a:solidFill>
                  <a:schemeClr val="bg1"/>
                </a:solidFill>
                <a:latin typeface="Aptos" panose="020B0004020202020204" pitchFamily="34" charset="0"/>
              </a:rPr>
              <a:t>Collaborative Approach:</a:t>
            </a:r>
            <a:r>
              <a:rPr lang="en-US" sz="2000">
                <a:solidFill>
                  <a:schemeClr val="bg1"/>
                </a:solidFill>
                <a:latin typeface="Aptos" panose="020B0004020202020204" pitchFamily="34" charset="0"/>
              </a:rPr>
              <a:t> Collaboration between tech groups and management is key for their successful cloud system implementation. </a:t>
            </a:r>
            <a:endParaRPr lang="en-IN" sz="2000">
              <a:solidFill>
                <a:schemeClr val="bg1"/>
              </a:solidFill>
              <a:latin typeface="Aptos" panose="020B0004020202020204" pitchFamily="34" charset="0"/>
            </a:endParaRPr>
          </a:p>
        </p:txBody>
      </p:sp>
      <p:sp>
        <p:nvSpPr>
          <p:cNvPr id="4" name="TextBox 3">
            <a:extLst>
              <a:ext uri="{FF2B5EF4-FFF2-40B4-BE49-F238E27FC236}">
                <a16:creationId xmlns:a16="http://schemas.microsoft.com/office/drawing/2014/main" id="{D2DBFE5D-81FA-89DA-BFA8-9BCEB5C56153}"/>
              </a:ext>
            </a:extLst>
          </p:cNvPr>
          <p:cNvSpPr txBox="1"/>
          <p:nvPr/>
        </p:nvSpPr>
        <p:spPr>
          <a:xfrm>
            <a:off x="284436" y="427965"/>
            <a:ext cx="11623127" cy="461665"/>
          </a:xfrm>
          <a:prstGeom prst="rect">
            <a:avLst/>
          </a:prstGeom>
          <a:noFill/>
        </p:spPr>
        <p:txBody>
          <a:bodyPr wrap="square" rtlCol="0">
            <a:spAutoFit/>
          </a:bodyPr>
          <a:lstStyle/>
          <a:p>
            <a:pPr algn="ctr"/>
            <a:r>
              <a:rPr lang="en-US" sz="2400">
                <a:solidFill>
                  <a:schemeClr val="bg1"/>
                </a:solidFill>
                <a:latin typeface="Rockwell Nova" panose="02060503020205020403" pitchFamily="18" charset="0"/>
              </a:rPr>
              <a:t>AI, DATA AND JOURNEY TO THE CLOUD</a:t>
            </a:r>
            <a:endParaRPr lang="en-CA" sz="2400">
              <a:solidFill>
                <a:schemeClr val="bg1"/>
              </a:solidFill>
              <a:latin typeface="Rockwell Nova" panose="02060503020205020403" pitchFamily="18" charset="0"/>
            </a:endParaRPr>
          </a:p>
        </p:txBody>
      </p:sp>
    </p:spTree>
    <p:extLst>
      <p:ext uri="{BB962C8B-B14F-4D97-AF65-F5344CB8AC3E}">
        <p14:creationId xmlns:p14="http://schemas.microsoft.com/office/powerpoint/2010/main" val="1943936545"/>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440F6D-B539-D176-0DE6-F24936AEB442}"/>
              </a:ext>
            </a:extLst>
          </p:cNvPr>
          <p:cNvSpPr txBox="1"/>
          <p:nvPr/>
        </p:nvSpPr>
        <p:spPr>
          <a:xfrm>
            <a:off x="2699161" y="272646"/>
            <a:ext cx="6550325" cy="646331"/>
          </a:xfrm>
          <a:prstGeom prst="rect">
            <a:avLst/>
          </a:prstGeom>
          <a:noFill/>
        </p:spPr>
        <p:txBody>
          <a:bodyPr wrap="square" rtlCol="0">
            <a:spAutoFit/>
          </a:bodyPr>
          <a:lstStyle/>
          <a:p>
            <a:pPr algn="ctr"/>
            <a:r>
              <a:rPr lang="en-CA" sz="3600">
                <a:solidFill>
                  <a:schemeClr val="bg1"/>
                </a:solidFill>
                <a:latin typeface="Rockwell Nova" panose="02060503020205020403" pitchFamily="18" charset="0"/>
              </a:rPr>
              <a:t>Current Operations</a:t>
            </a:r>
          </a:p>
        </p:txBody>
      </p:sp>
      <p:pic>
        <p:nvPicPr>
          <p:cNvPr id="6" name="Picture 5">
            <a:extLst>
              <a:ext uri="{FF2B5EF4-FFF2-40B4-BE49-F238E27FC236}">
                <a16:creationId xmlns:a16="http://schemas.microsoft.com/office/drawing/2014/main" id="{82A7E1BE-86EE-81BD-89BF-BC0B48D15A58}"/>
              </a:ext>
            </a:extLst>
          </p:cNvPr>
          <p:cNvPicPr>
            <a:picLocks noChangeAspect="1"/>
          </p:cNvPicPr>
          <p:nvPr/>
        </p:nvPicPr>
        <p:blipFill>
          <a:blip r:embed="rId4"/>
          <a:stretch>
            <a:fillRect/>
          </a:stretch>
        </p:blipFill>
        <p:spPr>
          <a:xfrm>
            <a:off x="1902671" y="967393"/>
            <a:ext cx="8143304" cy="3193262"/>
          </a:xfrm>
          <a:prstGeom prst="rect">
            <a:avLst/>
          </a:prstGeom>
          <a:ln w="88900" cap="sq" cmpd="thickThin">
            <a:solidFill>
              <a:srgbClr val="000000"/>
            </a:solidFill>
            <a:prstDash val="solid"/>
            <a:miter lim="800000"/>
          </a:ln>
          <a:effectLst>
            <a:innerShdw blurRad="76200">
              <a:srgbClr val="000000"/>
            </a:innerShdw>
          </a:effectLst>
        </p:spPr>
      </p:pic>
      <p:sp>
        <p:nvSpPr>
          <p:cNvPr id="8" name="TextBox 7">
            <a:extLst>
              <a:ext uri="{FF2B5EF4-FFF2-40B4-BE49-F238E27FC236}">
                <a16:creationId xmlns:a16="http://schemas.microsoft.com/office/drawing/2014/main" id="{6E6270AA-8D21-ABE2-2199-B164A38BA9AF}"/>
              </a:ext>
            </a:extLst>
          </p:cNvPr>
          <p:cNvSpPr txBox="1"/>
          <p:nvPr/>
        </p:nvSpPr>
        <p:spPr>
          <a:xfrm>
            <a:off x="1383754" y="4209072"/>
            <a:ext cx="2960976" cy="2585323"/>
          </a:xfrm>
          <a:prstGeom prst="rect">
            <a:avLst/>
          </a:prstGeom>
          <a:noFill/>
        </p:spPr>
        <p:txBody>
          <a:bodyPr wrap="square" rtlCol="0">
            <a:spAutoFit/>
          </a:bodyPr>
          <a:lstStyle/>
          <a:p>
            <a:r>
              <a:rPr lang="en-US" b="1" i="0">
                <a:solidFill>
                  <a:srgbClr val="FFFFFF"/>
                </a:solidFill>
                <a:effectLst/>
                <a:latin typeface="Söhne Mono"/>
              </a:rPr>
              <a:t>Operations Overview: </a:t>
            </a:r>
          </a:p>
          <a:p>
            <a:pPr marL="285750" indent="-285750">
              <a:buFontTx/>
              <a:buChar char="-"/>
            </a:pPr>
            <a:r>
              <a:rPr lang="en-US" b="1" i="0">
                <a:solidFill>
                  <a:srgbClr val="FFFFFF"/>
                </a:solidFill>
                <a:effectLst/>
                <a:latin typeface="Söhne Mono"/>
              </a:rPr>
              <a:t>Consumer &amp; Community Banking (CCB) </a:t>
            </a:r>
          </a:p>
          <a:p>
            <a:pPr marL="285750" indent="-285750">
              <a:buFontTx/>
              <a:buChar char="-"/>
            </a:pPr>
            <a:r>
              <a:rPr lang="en-US" b="1" i="0">
                <a:solidFill>
                  <a:srgbClr val="FFFFFF"/>
                </a:solidFill>
                <a:effectLst/>
                <a:latin typeface="Söhne Mono"/>
              </a:rPr>
              <a:t>Corporate &amp; Investment Bank (CIB) </a:t>
            </a:r>
          </a:p>
          <a:p>
            <a:pPr marL="285750" indent="-285750">
              <a:buFontTx/>
              <a:buChar char="-"/>
            </a:pPr>
            <a:r>
              <a:rPr lang="en-US" b="1" i="0">
                <a:solidFill>
                  <a:srgbClr val="FFFFFF"/>
                </a:solidFill>
                <a:effectLst/>
                <a:latin typeface="Söhne Mono"/>
              </a:rPr>
              <a:t>Commercial Banking</a:t>
            </a:r>
          </a:p>
          <a:p>
            <a:pPr marL="285750" indent="-285750">
              <a:buFontTx/>
              <a:buChar char="-"/>
            </a:pPr>
            <a:r>
              <a:rPr lang="en-US" b="1" i="0">
                <a:solidFill>
                  <a:srgbClr val="FFFFFF"/>
                </a:solidFill>
                <a:effectLst/>
                <a:latin typeface="Söhne Mono"/>
              </a:rPr>
              <a:t>Asset &amp; Wealth Management (AWM) </a:t>
            </a:r>
          </a:p>
          <a:p>
            <a:pPr marL="285750" indent="-285750">
              <a:buFontTx/>
              <a:buChar char="-"/>
            </a:pPr>
            <a:r>
              <a:rPr lang="en-US" b="1" i="0">
                <a:solidFill>
                  <a:srgbClr val="FFFFFF"/>
                </a:solidFill>
                <a:effectLst/>
                <a:latin typeface="Söhne Mono"/>
              </a:rPr>
              <a:t>Corporate Segment</a:t>
            </a:r>
            <a:endParaRPr lang="en-IN" b="1"/>
          </a:p>
        </p:txBody>
      </p:sp>
      <p:sp>
        <p:nvSpPr>
          <p:cNvPr id="10" name="TextBox 9">
            <a:extLst>
              <a:ext uri="{FF2B5EF4-FFF2-40B4-BE49-F238E27FC236}">
                <a16:creationId xmlns:a16="http://schemas.microsoft.com/office/drawing/2014/main" id="{C2A4B49E-E384-6F99-254E-2EF6978D373F}"/>
              </a:ext>
            </a:extLst>
          </p:cNvPr>
          <p:cNvSpPr txBox="1"/>
          <p:nvPr/>
        </p:nvSpPr>
        <p:spPr>
          <a:xfrm>
            <a:off x="7847272" y="4763069"/>
            <a:ext cx="2960976" cy="1477328"/>
          </a:xfrm>
          <a:prstGeom prst="rect">
            <a:avLst/>
          </a:prstGeom>
          <a:noFill/>
        </p:spPr>
        <p:txBody>
          <a:bodyPr wrap="square" rtlCol="0">
            <a:spAutoFit/>
          </a:bodyPr>
          <a:lstStyle/>
          <a:p>
            <a:r>
              <a:rPr lang="en-US" b="1" i="0">
                <a:solidFill>
                  <a:srgbClr val="FFFFFF"/>
                </a:solidFill>
                <a:effectLst/>
                <a:latin typeface="Söhne Mono"/>
              </a:rPr>
              <a:t>Key Focus Areas: </a:t>
            </a:r>
          </a:p>
          <a:p>
            <a:pPr marL="285750" indent="-285750">
              <a:buFontTx/>
              <a:buChar char="-"/>
            </a:pPr>
            <a:r>
              <a:rPr lang="en-IN" b="1" i="0">
                <a:solidFill>
                  <a:srgbClr val="FFFFFF"/>
                </a:solidFill>
                <a:effectLst/>
                <a:latin typeface="Söhne Mono"/>
              </a:rPr>
              <a:t>Innovation</a:t>
            </a:r>
          </a:p>
          <a:p>
            <a:pPr marL="285750" indent="-285750">
              <a:buFontTx/>
              <a:buChar char="-"/>
            </a:pPr>
            <a:r>
              <a:rPr lang="en-IN" b="1" i="0">
                <a:solidFill>
                  <a:srgbClr val="FFFFFF"/>
                </a:solidFill>
                <a:effectLst/>
                <a:latin typeface="Söhne Mono"/>
              </a:rPr>
              <a:t>Risk Management</a:t>
            </a:r>
          </a:p>
          <a:p>
            <a:pPr marL="285750" indent="-285750">
              <a:buFontTx/>
              <a:buChar char="-"/>
            </a:pPr>
            <a:r>
              <a:rPr lang="en-IN" b="1" i="0">
                <a:solidFill>
                  <a:srgbClr val="FFFFFF"/>
                </a:solidFill>
                <a:effectLst/>
                <a:latin typeface="Söhne Mono"/>
              </a:rPr>
              <a:t>Customer-centric approach</a:t>
            </a:r>
            <a:endParaRPr lang="en-IN" b="1"/>
          </a:p>
        </p:txBody>
      </p:sp>
    </p:spTree>
    <p:extLst>
      <p:ext uri="{BB962C8B-B14F-4D97-AF65-F5344CB8AC3E}">
        <p14:creationId xmlns:p14="http://schemas.microsoft.com/office/powerpoint/2010/main" val="30181625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440F6D-B539-D176-0DE6-F24936AEB442}"/>
              </a:ext>
            </a:extLst>
          </p:cNvPr>
          <p:cNvSpPr txBox="1"/>
          <p:nvPr/>
        </p:nvSpPr>
        <p:spPr>
          <a:xfrm>
            <a:off x="2699161" y="272646"/>
            <a:ext cx="6550325" cy="523220"/>
          </a:xfrm>
          <a:prstGeom prst="rect">
            <a:avLst/>
          </a:prstGeom>
          <a:noFill/>
        </p:spPr>
        <p:txBody>
          <a:bodyPr wrap="square" rtlCol="0">
            <a:spAutoFit/>
          </a:bodyPr>
          <a:lstStyle/>
          <a:p>
            <a:pPr algn="ctr"/>
            <a:r>
              <a:rPr lang="en-CA" sz="2800">
                <a:solidFill>
                  <a:schemeClr val="bg1"/>
                </a:solidFill>
                <a:latin typeface="Rockwell Nova" panose="02060503020205020403" pitchFamily="18" charset="0"/>
              </a:rPr>
              <a:t>Growth – Mergers - Acquisitions</a:t>
            </a:r>
          </a:p>
        </p:txBody>
      </p:sp>
      <p:pic>
        <p:nvPicPr>
          <p:cNvPr id="7" name="Picture 6">
            <a:extLst>
              <a:ext uri="{FF2B5EF4-FFF2-40B4-BE49-F238E27FC236}">
                <a16:creationId xmlns:a16="http://schemas.microsoft.com/office/drawing/2014/main" id="{E42C1CD4-3E2A-AB6F-CC3D-DD3A0B3B6C98}"/>
              </a:ext>
            </a:extLst>
          </p:cNvPr>
          <p:cNvPicPr>
            <a:picLocks noChangeAspect="1"/>
          </p:cNvPicPr>
          <p:nvPr/>
        </p:nvPicPr>
        <p:blipFill>
          <a:blip r:embed="rId4"/>
          <a:stretch>
            <a:fillRect/>
          </a:stretch>
        </p:blipFill>
        <p:spPr>
          <a:xfrm>
            <a:off x="383168" y="1125302"/>
            <a:ext cx="1867140" cy="472150"/>
          </a:xfrm>
          <a:prstGeom prst="rect">
            <a:avLst/>
          </a:prstGeom>
          <a:ln w="88900" cap="sq" cmpd="thickThin">
            <a:solidFill>
              <a:srgbClr val="000000"/>
            </a:solidFill>
            <a:prstDash val="solid"/>
            <a:miter lim="800000"/>
          </a:ln>
          <a:effectLst>
            <a:innerShdw blurRad="76200">
              <a:srgbClr val="000000"/>
            </a:innerShdw>
          </a:effectLst>
        </p:spPr>
      </p:pic>
      <p:pic>
        <p:nvPicPr>
          <p:cNvPr id="11" name="Picture 10">
            <a:extLst>
              <a:ext uri="{FF2B5EF4-FFF2-40B4-BE49-F238E27FC236}">
                <a16:creationId xmlns:a16="http://schemas.microsoft.com/office/drawing/2014/main" id="{634CB3B2-58B3-9101-D8A2-52336F32F419}"/>
              </a:ext>
            </a:extLst>
          </p:cNvPr>
          <p:cNvPicPr>
            <a:picLocks noChangeAspect="1"/>
          </p:cNvPicPr>
          <p:nvPr/>
        </p:nvPicPr>
        <p:blipFill>
          <a:blip r:embed="rId5"/>
          <a:stretch>
            <a:fillRect/>
          </a:stretch>
        </p:blipFill>
        <p:spPr>
          <a:xfrm>
            <a:off x="2352383" y="801857"/>
            <a:ext cx="1231596" cy="1128488"/>
          </a:xfrm>
          <a:prstGeom prst="rect">
            <a:avLst/>
          </a:prstGeom>
          <a:ln w="88900" cap="sq" cmpd="thickThin">
            <a:solidFill>
              <a:srgbClr val="000000"/>
            </a:solidFill>
            <a:prstDash val="solid"/>
            <a:miter lim="800000"/>
          </a:ln>
          <a:effectLst>
            <a:innerShdw blurRad="76200">
              <a:srgbClr val="000000"/>
            </a:innerShdw>
          </a:effectLst>
        </p:spPr>
      </p:pic>
      <p:pic>
        <p:nvPicPr>
          <p:cNvPr id="13" name="Picture 12">
            <a:extLst>
              <a:ext uri="{FF2B5EF4-FFF2-40B4-BE49-F238E27FC236}">
                <a16:creationId xmlns:a16="http://schemas.microsoft.com/office/drawing/2014/main" id="{4988D7AE-FD73-B5DC-5CA5-848392021A07}"/>
              </a:ext>
            </a:extLst>
          </p:cNvPr>
          <p:cNvPicPr>
            <a:picLocks noChangeAspect="1"/>
          </p:cNvPicPr>
          <p:nvPr/>
        </p:nvPicPr>
        <p:blipFill>
          <a:blip r:embed="rId6"/>
          <a:stretch>
            <a:fillRect/>
          </a:stretch>
        </p:blipFill>
        <p:spPr>
          <a:xfrm>
            <a:off x="383168" y="2544366"/>
            <a:ext cx="1681140" cy="529380"/>
          </a:xfrm>
          <a:prstGeom prst="rect">
            <a:avLst/>
          </a:prstGeom>
          <a:ln w="88900" cap="sq" cmpd="thickThin">
            <a:solidFill>
              <a:srgbClr val="000000"/>
            </a:solidFill>
            <a:prstDash val="solid"/>
            <a:miter lim="800000"/>
          </a:ln>
          <a:effectLst>
            <a:innerShdw blurRad="76200">
              <a:srgbClr val="000000"/>
            </a:innerShdw>
          </a:effectLst>
        </p:spPr>
      </p:pic>
      <p:pic>
        <p:nvPicPr>
          <p:cNvPr id="15" name="Picture 14">
            <a:extLst>
              <a:ext uri="{FF2B5EF4-FFF2-40B4-BE49-F238E27FC236}">
                <a16:creationId xmlns:a16="http://schemas.microsoft.com/office/drawing/2014/main" id="{488C40BF-1708-4EA9-A70C-EA7B5D752440}"/>
              </a:ext>
            </a:extLst>
          </p:cNvPr>
          <p:cNvPicPr>
            <a:picLocks noChangeAspect="1"/>
          </p:cNvPicPr>
          <p:nvPr/>
        </p:nvPicPr>
        <p:blipFill>
          <a:blip r:embed="rId7"/>
          <a:stretch>
            <a:fillRect/>
          </a:stretch>
        </p:blipFill>
        <p:spPr>
          <a:xfrm>
            <a:off x="2259383" y="2215956"/>
            <a:ext cx="1324596" cy="1037862"/>
          </a:xfrm>
          <a:prstGeom prst="rect">
            <a:avLst/>
          </a:prstGeom>
          <a:ln w="88900" cap="sq" cmpd="thickThin">
            <a:solidFill>
              <a:srgbClr val="000000"/>
            </a:solidFill>
            <a:prstDash val="solid"/>
            <a:miter lim="800000"/>
          </a:ln>
          <a:effectLst>
            <a:innerShdw blurRad="76200">
              <a:srgbClr val="000000"/>
            </a:innerShdw>
          </a:effectLst>
        </p:spPr>
      </p:pic>
      <p:pic>
        <p:nvPicPr>
          <p:cNvPr id="17" name="Picture 16">
            <a:extLst>
              <a:ext uri="{FF2B5EF4-FFF2-40B4-BE49-F238E27FC236}">
                <a16:creationId xmlns:a16="http://schemas.microsoft.com/office/drawing/2014/main" id="{1E006332-5775-44FA-9D83-B7B4D468B810}"/>
              </a:ext>
            </a:extLst>
          </p:cNvPr>
          <p:cNvPicPr>
            <a:picLocks noChangeAspect="1"/>
          </p:cNvPicPr>
          <p:nvPr/>
        </p:nvPicPr>
        <p:blipFill>
          <a:blip r:embed="rId8"/>
          <a:stretch>
            <a:fillRect/>
          </a:stretch>
        </p:blipFill>
        <p:spPr>
          <a:xfrm>
            <a:off x="383168" y="4013901"/>
            <a:ext cx="1681146" cy="515074"/>
          </a:xfrm>
          <a:prstGeom prst="rect">
            <a:avLst/>
          </a:prstGeom>
          <a:ln w="88900" cap="sq" cmpd="thickThin">
            <a:solidFill>
              <a:srgbClr val="000000"/>
            </a:solidFill>
            <a:prstDash val="solid"/>
            <a:miter lim="800000"/>
          </a:ln>
          <a:effectLst>
            <a:innerShdw blurRad="76200">
              <a:srgbClr val="000000"/>
            </a:innerShdw>
          </a:effectLst>
        </p:spPr>
      </p:pic>
      <p:pic>
        <p:nvPicPr>
          <p:cNvPr id="19" name="Picture 18">
            <a:extLst>
              <a:ext uri="{FF2B5EF4-FFF2-40B4-BE49-F238E27FC236}">
                <a16:creationId xmlns:a16="http://schemas.microsoft.com/office/drawing/2014/main" id="{045C7CDC-9AB7-2ED2-F378-6BCA38A24476}"/>
              </a:ext>
            </a:extLst>
          </p:cNvPr>
          <p:cNvPicPr>
            <a:picLocks noChangeAspect="1"/>
          </p:cNvPicPr>
          <p:nvPr/>
        </p:nvPicPr>
        <p:blipFill>
          <a:blip r:embed="rId9"/>
          <a:stretch>
            <a:fillRect/>
          </a:stretch>
        </p:blipFill>
        <p:spPr>
          <a:xfrm>
            <a:off x="2272672" y="3627901"/>
            <a:ext cx="1324598" cy="1037862"/>
          </a:xfrm>
          <a:prstGeom prst="rect">
            <a:avLst/>
          </a:prstGeom>
          <a:ln w="88900" cap="sq" cmpd="thickThin">
            <a:solidFill>
              <a:srgbClr val="000000"/>
            </a:solidFill>
            <a:prstDash val="solid"/>
            <a:miter lim="800000"/>
          </a:ln>
          <a:effectLst>
            <a:innerShdw blurRad="76200">
              <a:srgbClr val="000000"/>
            </a:innerShdw>
          </a:effectLst>
        </p:spPr>
      </p:pic>
      <p:pic>
        <p:nvPicPr>
          <p:cNvPr id="21" name="Picture 20">
            <a:extLst>
              <a:ext uri="{FF2B5EF4-FFF2-40B4-BE49-F238E27FC236}">
                <a16:creationId xmlns:a16="http://schemas.microsoft.com/office/drawing/2014/main" id="{D8ECEF38-A161-407F-DA81-8260267C6CEC}"/>
              </a:ext>
            </a:extLst>
          </p:cNvPr>
          <p:cNvPicPr>
            <a:picLocks noChangeAspect="1"/>
          </p:cNvPicPr>
          <p:nvPr/>
        </p:nvPicPr>
        <p:blipFill>
          <a:blip r:embed="rId10"/>
          <a:stretch>
            <a:fillRect/>
          </a:stretch>
        </p:blipFill>
        <p:spPr>
          <a:xfrm>
            <a:off x="307215" y="5257783"/>
            <a:ext cx="1757094" cy="472150"/>
          </a:xfrm>
          <a:prstGeom prst="rect">
            <a:avLst/>
          </a:prstGeom>
          <a:ln w="88900" cap="sq" cmpd="thickThin">
            <a:solidFill>
              <a:srgbClr val="000000"/>
            </a:solidFill>
            <a:prstDash val="solid"/>
            <a:miter lim="800000"/>
          </a:ln>
          <a:effectLst>
            <a:innerShdw blurRad="76200">
              <a:srgbClr val="000000"/>
            </a:innerShdw>
          </a:effectLst>
        </p:spPr>
      </p:pic>
      <p:pic>
        <p:nvPicPr>
          <p:cNvPr id="23" name="Picture 22">
            <a:extLst>
              <a:ext uri="{FF2B5EF4-FFF2-40B4-BE49-F238E27FC236}">
                <a16:creationId xmlns:a16="http://schemas.microsoft.com/office/drawing/2014/main" id="{14773B1A-90B8-895B-1A05-07203C7E23D6}"/>
              </a:ext>
            </a:extLst>
          </p:cNvPr>
          <p:cNvPicPr>
            <a:picLocks noChangeAspect="1"/>
          </p:cNvPicPr>
          <p:nvPr/>
        </p:nvPicPr>
        <p:blipFill>
          <a:blip r:embed="rId11"/>
          <a:stretch>
            <a:fillRect/>
          </a:stretch>
        </p:blipFill>
        <p:spPr>
          <a:xfrm>
            <a:off x="2304634" y="4951374"/>
            <a:ext cx="1207925" cy="1315513"/>
          </a:xfrm>
          <a:prstGeom prst="rect">
            <a:avLst/>
          </a:prstGeom>
          <a:ln w="88900" cap="sq" cmpd="thickThin">
            <a:solidFill>
              <a:srgbClr val="000000"/>
            </a:solidFill>
            <a:prstDash val="solid"/>
            <a:miter lim="800000"/>
          </a:ln>
          <a:effectLst>
            <a:innerShdw blurRad="76200">
              <a:srgbClr val="000000"/>
            </a:innerShdw>
          </a:effectLst>
        </p:spPr>
      </p:pic>
      <p:pic>
        <p:nvPicPr>
          <p:cNvPr id="25" name="Picture 24">
            <a:extLst>
              <a:ext uri="{FF2B5EF4-FFF2-40B4-BE49-F238E27FC236}">
                <a16:creationId xmlns:a16="http://schemas.microsoft.com/office/drawing/2014/main" id="{7B338E87-DF7A-270B-A150-53E37B40BB3E}"/>
              </a:ext>
            </a:extLst>
          </p:cNvPr>
          <p:cNvPicPr>
            <a:picLocks noChangeAspect="1"/>
          </p:cNvPicPr>
          <p:nvPr/>
        </p:nvPicPr>
        <p:blipFill>
          <a:blip r:embed="rId12"/>
          <a:stretch>
            <a:fillRect/>
          </a:stretch>
        </p:blipFill>
        <p:spPr>
          <a:xfrm>
            <a:off x="4310534" y="1463630"/>
            <a:ext cx="1800000" cy="645888"/>
          </a:xfrm>
          <a:prstGeom prst="rect">
            <a:avLst/>
          </a:prstGeom>
          <a:ln w="88900" cap="sq" cmpd="thickThin">
            <a:solidFill>
              <a:srgbClr val="000000"/>
            </a:solidFill>
            <a:prstDash val="solid"/>
            <a:miter lim="800000"/>
          </a:ln>
          <a:effectLst>
            <a:innerShdw blurRad="76200">
              <a:srgbClr val="000000"/>
            </a:innerShdw>
          </a:effectLst>
        </p:spPr>
      </p:pic>
      <p:pic>
        <p:nvPicPr>
          <p:cNvPr id="27" name="Picture 26">
            <a:extLst>
              <a:ext uri="{FF2B5EF4-FFF2-40B4-BE49-F238E27FC236}">
                <a16:creationId xmlns:a16="http://schemas.microsoft.com/office/drawing/2014/main" id="{190F7B0F-4E37-C029-D91C-347911C5B1B9}"/>
              </a:ext>
            </a:extLst>
          </p:cNvPr>
          <p:cNvPicPr>
            <a:picLocks noChangeAspect="1"/>
          </p:cNvPicPr>
          <p:nvPr/>
        </p:nvPicPr>
        <p:blipFill>
          <a:blip r:embed="rId13"/>
          <a:stretch>
            <a:fillRect/>
          </a:stretch>
        </p:blipFill>
        <p:spPr>
          <a:xfrm>
            <a:off x="6279985" y="1220332"/>
            <a:ext cx="1285077" cy="1162207"/>
          </a:xfrm>
          <a:prstGeom prst="rect">
            <a:avLst/>
          </a:prstGeom>
          <a:ln w="88900" cap="sq" cmpd="thickThin">
            <a:solidFill>
              <a:srgbClr val="000000"/>
            </a:solidFill>
            <a:prstDash val="solid"/>
            <a:miter lim="800000"/>
          </a:ln>
          <a:effectLst>
            <a:innerShdw blurRad="76200">
              <a:srgbClr val="000000"/>
            </a:innerShdw>
          </a:effectLst>
        </p:spPr>
      </p:pic>
      <p:pic>
        <p:nvPicPr>
          <p:cNvPr id="29" name="Picture 28">
            <a:extLst>
              <a:ext uri="{FF2B5EF4-FFF2-40B4-BE49-F238E27FC236}">
                <a16:creationId xmlns:a16="http://schemas.microsoft.com/office/drawing/2014/main" id="{94E4E66D-A07F-FD50-EF3F-B0A10FE43DED}"/>
              </a:ext>
            </a:extLst>
          </p:cNvPr>
          <p:cNvPicPr>
            <a:picLocks noChangeAspect="1"/>
          </p:cNvPicPr>
          <p:nvPr/>
        </p:nvPicPr>
        <p:blipFill>
          <a:blip r:embed="rId14"/>
          <a:stretch>
            <a:fillRect/>
          </a:stretch>
        </p:blipFill>
        <p:spPr>
          <a:xfrm>
            <a:off x="4206860" y="3353080"/>
            <a:ext cx="1800000" cy="459581"/>
          </a:xfrm>
          <a:prstGeom prst="rect">
            <a:avLst/>
          </a:prstGeom>
          <a:ln w="88900" cap="sq" cmpd="thickThin">
            <a:solidFill>
              <a:srgbClr val="000000"/>
            </a:solidFill>
            <a:prstDash val="solid"/>
            <a:miter lim="800000"/>
          </a:ln>
          <a:effectLst>
            <a:innerShdw blurRad="76200">
              <a:srgbClr val="000000"/>
            </a:innerShdw>
          </a:effectLst>
        </p:spPr>
      </p:pic>
      <p:pic>
        <p:nvPicPr>
          <p:cNvPr id="31" name="Picture 30">
            <a:extLst>
              <a:ext uri="{FF2B5EF4-FFF2-40B4-BE49-F238E27FC236}">
                <a16:creationId xmlns:a16="http://schemas.microsoft.com/office/drawing/2014/main" id="{3EFE2C9B-4CF5-A5C0-69A6-13E4D41F066C}"/>
              </a:ext>
            </a:extLst>
          </p:cNvPr>
          <p:cNvPicPr>
            <a:picLocks noChangeAspect="1"/>
          </p:cNvPicPr>
          <p:nvPr/>
        </p:nvPicPr>
        <p:blipFill>
          <a:blip r:embed="rId15"/>
          <a:stretch>
            <a:fillRect/>
          </a:stretch>
        </p:blipFill>
        <p:spPr>
          <a:xfrm>
            <a:off x="6161084" y="2994156"/>
            <a:ext cx="1403978" cy="1195980"/>
          </a:xfrm>
          <a:prstGeom prst="rect">
            <a:avLst/>
          </a:prstGeom>
          <a:ln w="88900" cap="sq" cmpd="thickThin">
            <a:solidFill>
              <a:srgbClr val="000000"/>
            </a:solidFill>
            <a:prstDash val="solid"/>
            <a:miter lim="800000"/>
          </a:ln>
          <a:effectLst>
            <a:innerShdw blurRad="76200">
              <a:srgbClr val="000000"/>
            </a:innerShdw>
          </a:effectLst>
        </p:spPr>
      </p:pic>
      <p:pic>
        <p:nvPicPr>
          <p:cNvPr id="33" name="Picture 32">
            <a:extLst>
              <a:ext uri="{FF2B5EF4-FFF2-40B4-BE49-F238E27FC236}">
                <a16:creationId xmlns:a16="http://schemas.microsoft.com/office/drawing/2014/main" id="{57F5333E-3C28-C073-A7BF-4DCBEC642312}"/>
              </a:ext>
            </a:extLst>
          </p:cNvPr>
          <p:cNvPicPr>
            <a:picLocks noChangeAspect="1"/>
          </p:cNvPicPr>
          <p:nvPr/>
        </p:nvPicPr>
        <p:blipFill>
          <a:blip r:embed="rId16"/>
          <a:stretch>
            <a:fillRect/>
          </a:stretch>
        </p:blipFill>
        <p:spPr>
          <a:xfrm>
            <a:off x="4042268" y="5054281"/>
            <a:ext cx="1800000" cy="481928"/>
          </a:xfrm>
          <a:prstGeom prst="rect">
            <a:avLst/>
          </a:prstGeom>
          <a:ln w="88900" cap="sq" cmpd="thickThin">
            <a:solidFill>
              <a:srgbClr val="000000"/>
            </a:solidFill>
            <a:prstDash val="solid"/>
            <a:miter lim="800000"/>
          </a:ln>
          <a:effectLst>
            <a:innerShdw blurRad="76200">
              <a:srgbClr val="000000"/>
            </a:innerShdw>
          </a:effectLst>
        </p:spPr>
      </p:pic>
      <p:pic>
        <p:nvPicPr>
          <p:cNvPr id="35" name="Picture 34">
            <a:extLst>
              <a:ext uri="{FF2B5EF4-FFF2-40B4-BE49-F238E27FC236}">
                <a16:creationId xmlns:a16="http://schemas.microsoft.com/office/drawing/2014/main" id="{B06D5191-6196-A605-8E0A-356A56A77301}"/>
              </a:ext>
            </a:extLst>
          </p:cNvPr>
          <p:cNvPicPr>
            <a:picLocks noChangeAspect="1"/>
          </p:cNvPicPr>
          <p:nvPr/>
        </p:nvPicPr>
        <p:blipFill>
          <a:blip r:embed="rId17"/>
          <a:stretch>
            <a:fillRect/>
          </a:stretch>
        </p:blipFill>
        <p:spPr>
          <a:xfrm>
            <a:off x="6161084" y="4653404"/>
            <a:ext cx="1564858" cy="1195980"/>
          </a:xfrm>
          <a:prstGeom prst="rect">
            <a:avLst/>
          </a:prstGeom>
          <a:ln w="88900" cap="sq" cmpd="thickThin">
            <a:solidFill>
              <a:srgbClr val="000000"/>
            </a:solidFill>
            <a:prstDash val="solid"/>
            <a:miter lim="800000"/>
          </a:ln>
          <a:effectLst>
            <a:innerShdw blurRad="76200">
              <a:srgbClr val="000000"/>
            </a:innerShdw>
          </a:effectLst>
        </p:spPr>
      </p:pic>
      <p:pic>
        <p:nvPicPr>
          <p:cNvPr id="37" name="Picture 36">
            <a:extLst>
              <a:ext uri="{FF2B5EF4-FFF2-40B4-BE49-F238E27FC236}">
                <a16:creationId xmlns:a16="http://schemas.microsoft.com/office/drawing/2014/main" id="{60D32422-6F36-02D0-3013-3C0AF0325067}"/>
              </a:ext>
            </a:extLst>
          </p:cNvPr>
          <p:cNvPicPr>
            <a:picLocks noChangeAspect="1"/>
          </p:cNvPicPr>
          <p:nvPr/>
        </p:nvPicPr>
        <p:blipFill>
          <a:blip r:embed="rId18"/>
          <a:stretch>
            <a:fillRect/>
          </a:stretch>
        </p:blipFill>
        <p:spPr>
          <a:xfrm>
            <a:off x="7961287" y="1289143"/>
            <a:ext cx="2225129" cy="785330"/>
          </a:xfrm>
          <a:prstGeom prst="rect">
            <a:avLst/>
          </a:prstGeom>
          <a:ln w="88900" cap="sq" cmpd="thickThin">
            <a:solidFill>
              <a:srgbClr val="000000"/>
            </a:solidFill>
            <a:prstDash val="solid"/>
            <a:miter lim="800000"/>
          </a:ln>
          <a:effectLst>
            <a:innerShdw blurRad="76200">
              <a:srgbClr val="000000"/>
            </a:innerShdw>
          </a:effectLst>
        </p:spPr>
      </p:pic>
      <p:pic>
        <p:nvPicPr>
          <p:cNvPr id="39" name="Picture 38">
            <a:extLst>
              <a:ext uri="{FF2B5EF4-FFF2-40B4-BE49-F238E27FC236}">
                <a16:creationId xmlns:a16="http://schemas.microsoft.com/office/drawing/2014/main" id="{A011F7CB-BC9B-1A60-7D11-7341FDD23FE3}"/>
              </a:ext>
            </a:extLst>
          </p:cNvPr>
          <p:cNvPicPr>
            <a:picLocks noChangeAspect="1"/>
          </p:cNvPicPr>
          <p:nvPr/>
        </p:nvPicPr>
        <p:blipFill>
          <a:blip r:embed="rId19"/>
          <a:stretch>
            <a:fillRect/>
          </a:stretch>
        </p:blipFill>
        <p:spPr>
          <a:xfrm>
            <a:off x="10261068" y="1119486"/>
            <a:ext cx="1430760" cy="1096470"/>
          </a:xfrm>
          <a:prstGeom prst="rect">
            <a:avLst/>
          </a:prstGeom>
          <a:ln w="88900" cap="sq" cmpd="thickThin">
            <a:solidFill>
              <a:srgbClr val="000000"/>
            </a:solidFill>
            <a:prstDash val="solid"/>
            <a:miter lim="800000"/>
          </a:ln>
          <a:effectLst>
            <a:innerShdw blurRad="76200">
              <a:srgbClr val="000000"/>
            </a:innerShdw>
          </a:effectLst>
        </p:spPr>
      </p:pic>
      <p:pic>
        <p:nvPicPr>
          <p:cNvPr id="41" name="Picture 40">
            <a:extLst>
              <a:ext uri="{FF2B5EF4-FFF2-40B4-BE49-F238E27FC236}">
                <a16:creationId xmlns:a16="http://schemas.microsoft.com/office/drawing/2014/main" id="{E8AE2C7C-558F-4BE4-858F-81B9717F51E7}"/>
              </a:ext>
            </a:extLst>
          </p:cNvPr>
          <p:cNvPicPr>
            <a:picLocks noChangeAspect="1"/>
          </p:cNvPicPr>
          <p:nvPr/>
        </p:nvPicPr>
        <p:blipFill>
          <a:blip r:embed="rId20"/>
          <a:stretch>
            <a:fillRect/>
          </a:stretch>
        </p:blipFill>
        <p:spPr>
          <a:xfrm>
            <a:off x="8117776" y="3174486"/>
            <a:ext cx="1552575" cy="638175"/>
          </a:xfrm>
          <a:prstGeom prst="rect">
            <a:avLst/>
          </a:prstGeom>
          <a:ln w="88900" cap="sq" cmpd="thickThin">
            <a:solidFill>
              <a:srgbClr val="000000"/>
            </a:solidFill>
            <a:prstDash val="solid"/>
            <a:miter lim="800000"/>
          </a:ln>
          <a:effectLst>
            <a:innerShdw blurRad="76200">
              <a:srgbClr val="000000"/>
            </a:innerShdw>
          </a:effectLst>
        </p:spPr>
      </p:pic>
      <p:pic>
        <p:nvPicPr>
          <p:cNvPr id="43" name="Picture 42">
            <a:extLst>
              <a:ext uri="{FF2B5EF4-FFF2-40B4-BE49-F238E27FC236}">
                <a16:creationId xmlns:a16="http://schemas.microsoft.com/office/drawing/2014/main" id="{8EA807B5-8C08-5C26-B87B-10A0DB70AAA5}"/>
              </a:ext>
            </a:extLst>
          </p:cNvPr>
          <p:cNvPicPr>
            <a:picLocks noChangeAspect="1"/>
          </p:cNvPicPr>
          <p:nvPr/>
        </p:nvPicPr>
        <p:blipFill>
          <a:blip r:embed="rId21"/>
          <a:stretch>
            <a:fillRect/>
          </a:stretch>
        </p:blipFill>
        <p:spPr>
          <a:xfrm>
            <a:off x="9818774" y="2850649"/>
            <a:ext cx="1990058" cy="1295415"/>
          </a:xfrm>
          <a:prstGeom prst="rect">
            <a:avLst/>
          </a:prstGeom>
          <a:ln w="88900" cap="sq" cmpd="thickThin">
            <a:solidFill>
              <a:srgbClr val="000000"/>
            </a:solidFill>
            <a:prstDash val="solid"/>
            <a:miter lim="800000"/>
          </a:ln>
          <a:effectLst>
            <a:innerShdw blurRad="76200">
              <a:srgbClr val="000000"/>
            </a:innerShdw>
          </a:effectLst>
        </p:spPr>
      </p:pic>
      <p:pic>
        <p:nvPicPr>
          <p:cNvPr id="45" name="Picture 44">
            <a:extLst>
              <a:ext uri="{FF2B5EF4-FFF2-40B4-BE49-F238E27FC236}">
                <a16:creationId xmlns:a16="http://schemas.microsoft.com/office/drawing/2014/main" id="{F4F12C60-F969-6AE9-B699-0BDEBBDC3A45}"/>
              </a:ext>
            </a:extLst>
          </p:cNvPr>
          <p:cNvPicPr>
            <a:picLocks noChangeAspect="1"/>
          </p:cNvPicPr>
          <p:nvPr/>
        </p:nvPicPr>
        <p:blipFill>
          <a:blip r:embed="rId22"/>
          <a:stretch>
            <a:fillRect/>
          </a:stretch>
        </p:blipFill>
        <p:spPr>
          <a:xfrm>
            <a:off x="8117776" y="5098423"/>
            <a:ext cx="1352550" cy="657225"/>
          </a:xfrm>
          <a:prstGeom prst="rect">
            <a:avLst/>
          </a:prstGeom>
          <a:ln w="88900" cap="sq" cmpd="thickThin">
            <a:solidFill>
              <a:srgbClr val="000000"/>
            </a:solidFill>
            <a:prstDash val="solid"/>
            <a:miter lim="800000"/>
          </a:ln>
          <a:effectLst>
            <a:innerShdw blurRad="76200">
              <a:srgbClr val="000000"/>
            </a:innerShdw>
          </a:effectLst>
        </p:spPr>
      </p:pic>
      <p:pic>
        <p:nvPicPr>
          <p:cNvPr id="47" name="Picture 46">
            <a:extLst>
              <a:ext uri="{FF2B5EF4-FFF2-40B4-BE49-F238E27FC236}">
                <a16:creationId xmlns:a16="http://schemas.microsoft.com/office/drawing/2014/main" id="{1ED22E9E-470B-88EA-810F-E1E5F7094727}"/>
              </a:ext>
            </a:extLst>
          </p:cNvPr>
          <p:cNvPicPr>
            <a:picLocks noChangeAspect="1"/>
          </p:cNvPicPr>
          <p:nvPr/>
        </p:nvPicPr>
        <p:blipFill>
          <a:blip r:embed="rId23"/>
          <a:stretch>
            <a:fillRect/>
          </a:stretch>
        </p:blipFill>
        <p:spPr>
          <a:xfrm>
            <a:off x="9637132" y="4722185"/>
            <a:ext cx="2171700" cy="14097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39132183"/>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10.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11.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12.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13.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14.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15.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16.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17.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18.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19.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2.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20.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21.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22.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23.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24.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25.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26.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27.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28.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29.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3.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30.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4.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5.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6.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7.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8.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ppt/theme/themeOverride9.xml><?xml version="1.0" encoding="utf-8"?>
<a:themeOverride xmlns:a="http://schemas.openxmlformats.org/drawingml/2006/main">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31</Slides>
  <Notes>26</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SketchyVTI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Santhosh Narapareddy</dc:creator>
  <cp:revision>1</cp:revision>
  <dcterms:created xsi:type="dcterms:W3CDTF">2024-04-02T18:55:40Z</dcterms:created>
  <dcterms:modified xsi:type="dcterms:W3CDTF">2024-04-10T21:06:23Z</dcterms:modified>
</cp:coreProperties>
</file>